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6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86" r:id="rId11"/>
    <p:sldId id="298" r:id="rId12"/>
    <p:sldId id="299" r:id="rId13"/>
    <p:sldId id="304" r:id="rId14"/>
    <p:sldId id="305" r:id="rId15"/>
    <p:sldId id="306" r:id="rId16"/>
    <p:sldId id="303" r:id="rId17"/>
    <p:sldId id="307" r:id="rId18"/>
    <p:sldId id="308" r:id="rId19"/>
    <p:sldId id="309" r:id="rId20"/>
    <p:sldId id="310" r:id="rId21"/>
    <p:sldId id="311" r:id="rId22"/>
    <p:sldId id="290" r:id="rId23"/>
  </p:sldIdLst>
  <p:sldSz cx="9144000" cy="5143500" type="screen16x9"/>
  <p:notesSz cx="6858000" cy="9144000"/>
  <p:embeddedFontLst>
    <p:embeddedFont>
      <p:font typeface="Outfit" panose="020B0604020202020204" charset="0"/>
      <p:regular r:id="rId25"/>
      <p:bold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ExtraBold" panose="00000900000000000000" pitchFamily="2" charset="0"/>
      <p:bold r:id="rId31"/>
      <p:boldItalic r:id="rId32"/>
    </p:embeddedFont>
    <p:embeddedFont>
      <p:font typeface="Poppins SemiBold" panose="000007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8B8091-AC6F-450C-982E-041D1331E5CB}">
  <a:tblStyle styleId="{328B8091-AC6F-450C-982E-041D1331E5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39af4173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e39af4173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80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153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909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70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396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83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72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496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25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57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910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81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26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96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12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51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6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4e223267f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24e223267f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03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12775"/>
            <a:ext cx="4104900" cy="158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76288"/>
            <a:ext cx="43194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89425" y="2582200"/>
            <a:ext cx="3681000" cy="817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100"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0" y="4604000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 rot="-1665171">
            <a:off x="-364570" y="2769178"/>
            <a:ext cx="983768" cy="646810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150100" y="353800"/>
            <a:ext cx="769284" cy="185700"/>
            <a:chOff x="-150100" y="353800"/>
            <a:chExt cx="769284" cy="185700"/>
          </a:xfrm>
        </p:grpSpPr>
        <p:sp>
          <p:nvSpPr>
            <p:cNvPr id="15" name="Google Shape;15;p2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585475" y="4252700"/>
            <a:ext cx="769284" cy="185700"/>
            <a:chOff x="-150100" y="353800"/>
            <a:chExt cx="769284" cy="185700"/>
          </a:xfrm>
        </p:grpSpPr>
        <p:sp>
          <p:nvSpPr>
            <p:cNvPr id="18" name="Google Shape;18;p2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3225" y="1881013"/>
            <a:ext cx="3945300" cy="15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681038"/>
            <a:ext cx="1460700" cy="915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5" y="3586213"/>
            <a:ext cx="394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0" y="4604000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3"/>
          <p:cNvSpPr/>
          <p:nvPr/>
        </p:nvSpPr>
        <p:spPr>
          <a:xfrm rot="-978470">
            <a:off x="3151954" y="-195890"/>
            <a:ext cx="1270308" cy="835597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2302563">
            <a:off x="-365066" y="3370477"/>
            <a:ext cx="983860" cy="646661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-8020" y="201400"/>
            <a:ext cx="769284" cy="185700"/>
            <a:chOff x="-150100" y="353800"/>
            <a:chExt cx="769284" cy="185700"/>
          </a:xfrm>
        </p:grpSpPr>
        <p:sp>
          <p:nvSpPr>
            <p:cNvPr id="28" name="Google Shape;28;p3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8498955" y="4252700"/>
            <a:ext cx="769284" cy="185700"/>
            <a:chOff x="-150100" y="353800"/>
            <a:chExt cx="769284" cy="185700"/>
          </a:xfrm>
        </p:grpSpPr>
        <p:sp>
          <p:nvSpPr>
            <p:cNvPr id="31" name="Google Shape;31;p3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-11700" y="536825"/>
            <a:ext cx="9179100" cy="4067175"/>
            <a:chOff x="-11700" y="536825"/>
            <a:chExt cx="9179100" cy="4067175"/>
          </a:xfrm>
        </p:grpSpPr>
        <p:cxnSp>
          <p:nvCxnSpPr>
            <p:cNvPr id="184" name="Google Shape;184;p16"/>
            <p:cNvCxnSpPr/>
            <p:nvPr/>
          </p:nvCxnSpPr>
          <p:spPr>
            <a:xfrm rot="10800000">
              <a:off x="0" y="4604000"/>
              <a:ext cx="916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6"/>
            <p:cNvCxnSpPr/>
            <p:nvPr/>
          </p:nvCxnSpPr>
          <p:spPr>
            <a:xfrm rot="10800000">
              <a:off x="-11700" y="536825"/>
              <a:ext cx="916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6" name="Google Shape;186;p16"/>
          <p:cNvSpPr/>
          <p:nvPr/>
        </p:nvSpPr>
        <p:spPr>
          <a:xfrm rot="1300104" flipH="1">
            <a:off x="8104177" y="158780"/>
            <a:ext cx="983928" cy="646890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 rot="1240444" flipH="1">
            <a:off x="123208" y="4491418"/>
            <a:ext cx="852284" cy="560429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6"/>
          <p:cNvGrpSpPr/>
          <p:nvPr/>
        </p:nvGrpSpPr>
        <p:grpSpPr>
          <a:xfrm flipH="1">
            <a:off x="-76211" y="204575"/>
            <a:ext cx="769284" cy="185700"/>
            <a:chOff x="-150100" y="353800"/>
            <a:chExt cx="769284" cy="185700"/>
          </a:xfrm>
        </p:grpSpPr>
        <p:sp>
          <p:nvSpPr>
            <p:cNvPr id="189" name="Google Shape;189;p16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>
            <a:spLocks noGrp="1"/>
          </p:cNvSpPr>
          <p:nvPr>
            <p:ph type="title"/>
          </p:nvPr>
        </p:nvSpPr>
        <p:spPr>
          <a:xfrm>
            <a:off x="713275" y="561975"/>
            <a:ext cx="38874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32"/>
          <p:cNvSpPr txBox="1">
            <a:spLocks noGrp="1"/>
          </p:cNvSpPr>
          <p:nvPr>
            <p:ph type="subTitle" idx="1"/>
          </p:nvPr>
        </p:nvSpPr>
        <p:spPr>
          <a:xfrm>
            <a:off x="713285" y="1551025"/>
            <a:ext cx="38874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9" name="Google Shape;409;p32"/>
          <p:cNvCxnSpPr/>
          <p:nvPr/>
        </p:nvCxnSpPr>
        <p:spPr>
          <a:xfrm>
            <a:off x="5101950" y="-11075"/>
            <a:ext cx="0" cy="515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2"/>
          <p:cNvCxnSpPr/>
          <p:nvPr/>
        </p:nvCxnSpPr>
        <p:spPr>
          <a:xfrm rot="10800000">
            <a:off x="0" y="4604000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32"/>
          <p:cNvSpPr/>
          <p:nvPr/>
        </p:nvSpPr>
        <p:spPr>
          <a:xfrm rot="-1098580">
            <a:off x="4336390" y="-431899"/>
            <a:ext cx="1692170" cy="1112998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"/>
          <p:cNvSpPr/>
          <p:nvPr/>
        </p:nvSpPr>
        <p:spPr>
          <a:xfrm rot="966649">
            <a:off x="4466803" y="4423504"/>
            <a:ext cx="1270288" cy="83554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2"/>
          <p:cNvSpPr/>
          <p:nvPr/>
        </p:nvSpPr>
        <p:spPr>
          <a:xfrm rot="-1665171">
            <a:off x="-364570" y="2769178"/>
            <a:ext cx="983768" cy="646810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32"/>
          <p:cNvGrpSpPr/>
          <p:nvPr/>
        </p:nvGrpSpPr>
        <p:grpSpPr>
          <a:xfrm>
            <a:off x="-150100" y="353800"/>
            <a:ext cx="769284" cy="185700"/>
            <a:chOff x="-150100" y="353800"/>
            <a:chExt cx="769284" cy="185700"/>
          </a:xfrm>
        </p:grpSpPr>
        <p:sp>
          <p:nvSpPr>
            <p:cNvPr id="415" name="Google Shape;415;p32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2"/>
          <p:cNvGrpSpPr/>
          <p:nvPr/>
        </p:nvGrpSpPr>
        <p:grpSpPr>
          <a:xfrm>
            <a:off x="8585475" y="4252700"/>
            <a:ext cx="769284" cy="185700"/>
            <a:chOff x="-150100" y="353800"/>
            <a:chExt cx="769284" cy="185700"/>
          </a:xfrm>
        </p:grpSpPr>
        <p:sp>
          <p:nvSpPr>
            <p:cNvPr id="418" name="Google Shape;418;p32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2"/>
          <p:cNvSpPr txBox="1"/>
          <p:nvPr/>
        </p:nvSpPr>
        <p:spPr>
          <a:xfrm>
            <a:off x="713275" y="3464425"/>
            <a:ext cx="3887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sz="1200" b="1" u="sng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3"/>
          <p:cNvGrpSpPr/>
          <p:nvPr/>
        </p:nvGrpSpPr>
        <p:grpSpPr>
          <a:xfrm>
            <a:off x="-11700" y="536825"/>
            <a:ext cx="9179100" cy="4067175"/>
            <a:chOff x="-11700" y="536825"/>
            <a:chExt cx="9179100" cy="4067175"/>
          </a:xfrm>
        </p:grpSpPr>
        <p:cxnSp>
          <p:nvCxnSpPr>
            <p:cNvPr id="423" name="Google Shape;423;p33"/>
            <p:cNvCxnSpPr/>
            <p:nvPr/>
          </p:nvCxnSpPr>
          <p:spPr>
            <a:xfrm rot="10800000">
              <a:off x="0" y="4604000"/>
              <a:ext cx="916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33"/>
            <p:cNvCxnSpPr/>
            <p:nvPr/>
          </p:nvCxnSpPr>
          <p:spPr>
            <a:xfrm rot="10800000">
              <a:off x="-11700" y="536825"/>
              <a:ext cx="916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5" name="Google Shape;425;p33"/>
          <p:cNvSpPr/>
          <p:nvPr/>
        </p:nvSpPr>
        <p:spPr>
          <a:xfrm rot="7576132">
            <a:off x="122455" y="264571"/>
            <a:ext cx="983814" cy="646834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3"/>
          <p:cNvSpPr/>
          <p:nvPr/>
        </p:nvSpPr>
        <p:spPr>
          <a:xfrm rot="-7576132" flipH="1">
            <a:off x="8037730" y="264571"/>
            <a:ext cx="983814" cy="646834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3"/>
          <p:cNvGrpSpPr/>
          <p:nvPr/>
        </p:nvGrpSpPr>
        <p:grpSpPr>
          <a:xfrm>
            <a:off x="-150100" y="4106650"/>
            <a:ext cx="769284" cy="185700"/>
            <a:chOff x="-150100" y="353800"/>
            <a:chExt cx="769284" cy="185700"/>
          </a:xfrm>
        </p:grpSpPr>
        <p:sp>
          <p:nvSpPr>
            <p:cNvPr id="428" name="Google Shape;428;p33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3"/>
          <p:cNvGrpSpPr/>
          <p:nvPr/>
        </p:nvGrpSpPr>
        <p:grpSpPr>
          <a:xfrm>
            <a:off x="8527175" y="4106650"/>
            <a:ext cx="769284" cy="185700"/>
            <a:chOff x="-150100" y="353800"/>
            <a:chExt cx="769284" cy="185700"/>
          </a:xfrm>
        </p:grpSpPr>
        <p:sp>
          <p:nvSpPr>
            <p:cNvPr id="431" name="Google Shape;431;p33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3" name="Google Shape;433;p33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4"/>
          <p:cNvGrpSpPr/>
          <p:nvPr/>
        </p:nvGrpSpPr>
        <p:grpSpPr>
          <a:xfrm>
            <a:off x="-11700" y="536825"/>
            <a:ext cx="9179100" cy="4067175"/>
            <a:chOff x="-11700" y="536825"/>
            <a:chExt cx="9179100" cy="4067175"/>
          </a:xfrm>
        </p:grpSpPr>
        <p:cxnSp>
          <p:nvCxnSpPr>
            <p:cNvPr id="436" name="Google Shape;436;p34"/>
            <p:cNvCxnSpPr/>
            <p:nvPr/>
          </p:nvCxnSpPr>
          <p:spPr>
            <a:xfrm rot="10800000">
              <a:off x="0" y="4604000"/>
              <a:ext cx="916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4"/>
            <p:cNvCxnSpPr/>
            <p:nvPr/>
          </p:nvCxnSpPr>
          <p:spPr>
            <a:xfrm rot="10800000">
              <a:off x="-11700" y="536825"/>
              <a:ext cx="916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8" name="Google Shape;438;p34"/>
          <p:cNvSpPr/>
          <p:nvPr/>
        </p:nvSpPr>
        <p:spPr>
          <a:xfrm rot="-1665171">
            <a:off x="94005" y="158803"/>
            <a:ext cx="983768" cy="646810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4"/>
          <p:cNvSpPr/>
          <p:nvPr/>
        </p:nvSpPr>
        <p:spPr>
          <a:xfrm rot="-1665171">
            <a:off x="8066205" y="4416478"/>
            <a:ext cx="983768" cy="646810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34"/>
          <p:cNvGrpSpPr/>
          <p:nvPr/>
        </p:nvGrpSpPr>
        <p:grpSpPr>
          <a:xfrm>
            <a:off x="8433075" y="204575"/>
            <a:ext cx="769284" cy="185700"/>
            <a:chOff x="-150100" y="353800"/>
            <a:chExt cx="769284" cy="185700"/>
          </a:xfrm>
        </p:grpSpPr>
        <p:sp>
          <p:nvSpPr>
            <p:cNvPr id="441" name="Google Shape;441;p34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3" name="Google Shape;443;p34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5"/>
          <p:cNvGrpSpPr/>
          <p:nvPr/>
        </p:nvGrpSpPr>
        <p:grpSpPr>
          <a:xfrm>
            <a:off x="-11700" y="536825"/>
            <a:ext cx="9179100" cy="4067175"/>
            <a:chOff x="-11700" y="536825"/>
            <a:chExt cx="9179100" cy="4067175"/>
          </a:xfrm>
        </p:grpSpPr>
        <p:cxnSp>
          <p:nvCxnSpPr>
            <p:cNvPr id="446" name="Google Shape;446;p35"/>
            <p:cNvCxnSpPr/>
            <p:nvPr/>
          </p:nvCxnSpPr>
          <p:spPr>
            <a:xfrm rot="10800000">
              <a:off x="0" y="4604000"/>
              <a:ext cx="916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5"/>
            <p:cNvCxnSpPr/>
            <p:nvPr/>
          </p:nvCxnSpPr>
          <p:spPr>
            <a:xfrm rot="10800000">
              <a:off x="-11700" y="536825"/>
              <a:ext cx="916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48" name="Google Shape;448;p35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9" name="Google Shape;449;p35"/>
          <p:cNvGrpSpPr/>
          <p:nvPr/>
        </p:nvGrpSpPr>
        <p:grpSpPr>
          <a:xfrm>
            <a:off x="-127467" y="201400"/>
            <a:ext cx="769284" cy="185700"/>
            <a:chOff x="-150100" y="353800"/>
            <a:chExt cx="769284" cy="185700"/>
          </a:xfrm>
        </p:grpSpPr>
        <p:sp>
          <p:nvSpPr>
            <p:cNvPr id="450" name="Google Shape;450;p35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5"/>
          <p:cNvGrpSpPr/>
          <p:nvPr/>
        </p:nvGrpSpPr>
        <p:grpSpPr>
          <a:xfrm>
            <a:off x="8502183" y="201400"/>
            <a:ext cx="769284" cy="185700"/>
            <a:chOff x="-150100" y="353800"/>
            <a:chExt cx="769284" cy="185700"/>
          </a:xfrm>
        </p:grpSpPr>
        <p:sp>
          <p:nvSpPr>
            <p:cNvPr id="453" name="Google Shape;453;p35"/>
            <p:cNvSpPr/>
            <p:nvPr/>
          </p:nvSpPr>
          <p:spPr>
            <a:xfrm rot="10800000" flipH="1">
              <a:off x="-150100" y="353800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 rot="10800000" flipH="1">
              <a:off x="-150100" y="476226"/>
              <a:ext cx="769284" cy="63274"/>
            </a:xfrm>
            <a:custGeom>
              <a:avLst/>
              <a:gdLst/>
              <a:ahLst/>
              <a:cxnLst/>
              <a:rect l="l" t="t" r="r" b="b"/>
              <a:pathLst>
                <a:path w="48231" h="4345" extrusionOk="0">
                  <a:moveTo>
                    <a:pt x="0" y="1"/>
                  </a:moveTo>
                  <a:lnTo>
                    <a:pt x="0" y="1863"/>
                  </a:lnTo>
                  <a:cubicBezTo>
                    <a:pt x="647" y="1863"/>
                    <a:pt x="941" y="2163"/>
                    <a:pt x="1493" y="2789"/>
                  </a:cubicBezTo>
                  <a:cubicBezTo>
                    <a:pt x="2074" y="3445"/>
                    <a:pt x="2868" y="4344"/>
                    <a:pt x="4384" y="4344"/>
                  </a:cubicBezTo>
                  <a:cubicBezTo>
                    <a:pt x="5900" y="4344"/>
                    <a:pt x="6693" y="3445"/>
                    <a:pt x="7273" y="2789"/>
                  </a:cubicBezTo>
                  <a:cubicBezTo>
                    <a:pt x="7826" y="2163"/>
                    <a:pt x="8120" y="1863"/>
                    <a:pt x="8767" y="1863"/>
                  </a:cubicBezTo>
                  <a:cubicBezTo>
                    <a:pt x="9414" y="1863"/>
                    <a:pt x="9709" y="2163"/>
                    <a:pt x="10260" y="2789"/>
                  </a:cubicBezTo>
                  <a:cubicBezTo>
                    <a:pt x="10841" y="3445"/>
                    <a:pt x="11633" y="4344"/>
                    <a:pt x="13149" y="4344"/>
                  </a:cubicBezTo>
                  <a:cubicBezTo>
                    <a:pt x="14665" y="4344"/>
                    <a:pt x="15458" y="3445"/>
                    <a:pt x="16038" y="2789"/>
                  </a:cubicBezTo>
                  <a:cubicBezTo>
                    <a:pt x="16591" y="2163"/>
                    <a:pt x="16885" y="1863"/>
                    <a:pt x="17532" y="1863"/>
                  </a:cubicBezTo>
                  <a:cubicBezTo>
                    <a:pt x="18179" y="1863"/>
                    <a:pt x="18474" y="2163"/>
                    <a:pt x="19027" y="2789"/>
                  </a:cubicBezTo>
                  <a:cubicBezTo>
                    <a:pt x="19606" y="3445"/>
                    <a:pt x="20400" y="4344"/>
                    <a:pt x="21915" y="4344"/>
                  </a:cubicBezTo>
                  <a:cubicBezTo>
                    <a:pt x="23431" y="4344"/>
                    <a:pt x="24225" y="3445"/>
                    <a:pt x="24805" y="2789"/>
                  </a:cubicBezTo>
                  <a:cubicBezTo>
                    <a:pt x="25357" y="2163"/>
                    <a:pt x="25651" y="1863"/>
                    <a:pt x="26299" y="1863"/>
                  </a:cubicBezTo>
                  <a:cubicBezTo>
                    <a:pt x="26947" y="1863"/>
                    <a:pt x="27240" y="2163"/>
                    <a:pt x="27794" y="2789"/>
                  </a:cubicBezTo>
                  <a:cubicBezTo>
                    <a:pt x="28373" y="3445"/>
                    <a:pt x="29168" y="4344"/>
                    <a:pt x="30683" y="4344"/>
                  </a:cubicBezTo>
                  <a:cubicBezTo>
                    <a:pt x="32199" y="4344"/>
                    <a:pt x="32992" y="3445"/>
                    <a:pt x="33573" y="2789"/>
                  </a:cubicBezTo>
                  <a:cubicBezTo>
                    <a:pt x="34125" y="2163"/>
                    <a:pt x="34418" y="1863"/>
                    <a:pt x="35066" y="1863"/>
                  </a:cubicBezTo>
                  <a:cubicBezTo>
                    <a:pt x="35714" y="1863"/>
                    <a:pt x="36009" y="2163"/>
                    <a:pt x="36561" y="2789"/>
                  </a:cubicBezTo>
                  <a:cubicBezTo>
                    <a:pt x="37141" y="3445"/>
                    <a:pt x="37935" y="4344"/>
                    <a:pt x="39452" y="4344"/>
                  </a:cubicBezTo>
                  <a:cubicBezTo>
                    <a:pt x="40968" y="4344"/>
                    <a:pt x="41764" y="3446"/>
                    <a:pt x="42343" y="2789"/>
                  </a:cubicBezTo>
                  <a:cubicBezTo>
                    <a:pt x="42897" y="2163"/>
                    <a:pt x="43191" y="1863"/>
                    <a:pt x="43840" y="1863"/>
                  </a:cubicBezTo>
                  <a:cubicBezTo>
                    <a:pt x="44490" y="1863"/>
                    <a:pt x="44784" y="2164"/>
                    <a:pt x="45339" y="2789"/>
                  </a:cubicBezTo>
                  <a:cubicBezTo>
                    <a:pt x="45918" y="3446"/>
                    <a:pt x="46713" y="4344"/>
                    <a:pt x="48230" y="4344"/>
                  </a:cubicBezTo>
                  <a:lnTo>
                    <a:pt x="48230" y="2482"/>
                  </a:lnTo>
                  <a:cubicBezTo>
                    <a:pt x="47580" y="2482"/>
                    <a:pt x="47286" y="2181"/>
                    <a:pt x="46732" y="1556"/>
                  </a:cubicBezTo>
                  <a:cubicBezTo>
                    <a:pt x="46153" y="900"/>
                    <a:pt x="45357" y="1"/>
                    <a:pt x="43840" y="1"/>
                  </a:cubicBezTo>
                  <a:cubicBezTo>
                    <a:pt x="42324" y="1"/>
                    <a:pt x="41529" y="900"/>
                    <a:pt x="40949" y="1555"/>
                  </a:cubicBezTo>
                  <a:cubicBezTo>
                    <a:pt x="40395" y="2181"/>
                    <a:pt x="40099" y="2482"/>
                    <a:pt x="39452" y="2482"/>
                  </a:cubicBezTo>
                  <a:cubicBezTo>
                    <a:pt x="38804" y="2482"/>
                    <a:pt x="38509" y="2182"/>
                    <a:pt x="37956" y="1556"/>
                  </a:cubicBezTo>
                  <a:cubicBezTo>
                    <a:pt x="37376" y="900"/>
                    <a:pt x="36582" y="1"/>
                    <a:pt x="35066" y="1"/>
                  </a:cubicBezTo>
                  <a:cubicBezTo>
                    <a:pt x="33550" y="1"/>
                    <a:pt x="32757" y="900"/>
                    <a:pt x="32177" y="1556"/>
                  </a:cubicBezTo>
                  <a:cubicBezTo>
                    <a:pt x="31625" y="2182"/>
                    <a:pt x="31331" y="2482"/>
                    <a:pt x="30683" y="2482"/>
                  </a:cubicBezTo>
                  <a:cubicBezTo>
                    <a:pt x="30035" y="2482"/>
                    <a:pt x="29742" y="2182"/>
                    <a:pt x="29188" y="1556"/>
                  </a:cubicBezTo>
                  <a:cubicBezTo>
                    <a:pt x="28609" y="900"/>
                    <a:pt x="27815" y="1"/>
                    <a:pt x="26299" y="1"/>
                  </a:cubicBezTo>
                  <a:cubicBezTo>
                    <a:pt x="24783" y="1"/>
                    <a:pt x="23990" y="900"/>
                    <a:pt x="23409" y="1556"/>
                  </a:cubicBezTo>
                  <a:cubicBezTo>
                    <a:pt x="22857" y="2182"/>
                    <a:pt x="22563" y="2482"/>
                    <a:pt x="21915" y="2482"/>
                  </a:cubicBezTo>
                  <a:cubicBezTo>
                    <a:pt x="21268" y="2482"/>
                    <a:pt x="20974" y="2182"/>
                    <a:pt x="20422" y="1556"/>
                  </a:cubicBezTo>
                  <a:cubicBezTo>
                    <a:pt x="19842" y="900"/>
                    <a:pt x="19048" y="1"/>
                    <a:pt x="17532" y="1"/>
                  </a:cubicBezTo>
                  <a:cubicBezTo>
                    <a:pt x="16017" y="1"/>
                    <a:pt x="15222" y="900"/>
                    <a:pt x="14643" y="1556"/>
                  </a:cubicBezTo>
                  <a:cubicBezTo>
                    <a:pt x="14091" y="2182"/>
                    <a:pt x="13796" y="2482"/>
                    <a:pt x="13149" y="2482"/>
                  </a:cubicBezTo>
                  <a:cubicBezTo>
                    <a:pt x="12502" y="2482"/>
                    <a:pt x="12208" y="2182"/>
                    <a:pt x="11656" y="1557"/>
                  </a:cubicBezTo>
                  <a:cubicBezTo>
                    <a:pt x="11076" y="900"/>
                    <a:pt x="10283" y="1"/>
                    <a:pt x="8767" y="1"/>
                  </a:cubicBezTo>
                  <a:cubicBezTo>
                    <a:pt x="7251" y="1"/>
                    <a:pt x="6457" y="900"/>
                    <a:pt x="5878" y="1556"/>
                  </a:cubicBezTo>
                  <a:cubicBezTo>
                    <a:pt x="5325" y="2182"/>
                    <a:pt x="5031" y="2482"/>
                    <a:pt x="4384" y="2482"/>
                  </a:cubicBezTo>
                  <a:cubicBezTo>
                    <a:pt x="3736" y="2482"/>
                    <a:pt x="3442" y="2182"/>
                    <a:pt x="2890" y="1556"/>
                  </a:cubicBezTo>
                  <a:cubicBezTo>
                    <a:pt x="2309" y="900"/>
                    <a:pt x="151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5"/>
          <p:cNvSpPr/>
          <p:nvPr/>
        </p:nvSpPr>
        <p:spPr>
          <a:xfrm rot="3016742" flipH="1">
            <a:off x="62185" y="758040"/>
            <a:ext cx="832330" cy="547281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5"/>
          <p:cNvSpPr/>
          <p:nvPr/>
        </p:nvSpPr>
        <p:spPr>
          <a:xfrm rot="-3016742">
            <a:off x="8249485" y="758040"/>
            <a:ext cx="832330" cy="547281"/>
          </a:xfrm>
          <a:prstGeom prst="star6">
            <a:avLst>
              <a:gd name="adj" fmla="val 31749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2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ctrTitle"/>
          </p:nvPr>
        </p:nvSpPr>
        <p:spPr>
          <a:xfrm>
            <a:off x="150370" y="956362"/>
            <a:ext cx="4905012" cy="158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Poppins SemiBold"/>
                <a:ea typeface="Poppins SemiBold"/>
                <a:cs typeface="Poppins SemiBold"/>
                <a:sym typeface="Poppins SemiBold"/>
              </a:rPr>
              <a:t>END SEMESTER PROJECT</a:t>
            </a:r>
            <a:br>
              <a:rPr lang="en" sz="2500" dirty="0"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lang="en" sz="3600" b="1" dirty="0">
                <a:latin typeface="Poppins"/>
                <a:ea typeface="Poppins"/>
                <a:cs typeface="Poppins"/>
                <a:sym typeface="Poppins"/>
              </a:rPr>
              <a:t>Mathematics For Computing - II</a:t>
            </a:r>
            <a:endParaRPr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8" name="Google Shape;468;p39"/>
          <p:cNvSpPr txBox="1">
            <a:spLocks noGrp="1"/>
          </p:cNvSpPr>
          <p:nvPr>
            <p:ph type="subTitle" idx="1"/>
          </p:nvPr>
        </p:nvSpPr>
        <p:spPr>
          <a:xfrm>
            <a:off x="713225" y="3576288"/>
            <a:ext cx="43194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presentation by project group 17</a:t>
            </a:r>
            <a:endParaRPr dirty="0"/>
          </a:p>
        </p:txBody>
      </p:sp>
      <p:grpSp>
        <p:nvGrpSpPr>
          <p:cNvPr id="470" name="Google Shape;470;p39"/>
          <p:cNvGrpSpPr/>
          <p:nvPr/>
        </p:nvGrpSpPr>
        <p:grpSpPr>
          <a:xfrm>
            <a:off x="5733339" y="683964"/>
            <a:ext cx="2928339" cy="3403139"/>
            <a:chOff x="5733339" y="683964"/>
            <a:chExt cx="2928339" cy="3403139"/>
          </a:xfrm>
        </p:grpSpPr>
        <p:sp>
          <p:nvSpPr>
            <p:cNvPr id="471" name="Google Shape;471;p39"/>
            <p:cNvSpPr/>
            <p:nvPr/>
          </p:nvSpPr>
          <p:spPr>
            <a:xfrm>
              <a:off x="5898678" y="801202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733339" y="683964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39"/>
          <p:cNvSpPr/>
          <p:nvPr/>
        </p:nvSpPr>
        <p:spPr>
          <a:xfrm>
            <a:off x="5568000" y="566725"/>
            <a:ext cx="2763000" cy="3285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9"/>
          <p:cNvSpPr/>
          <p:nvPr/>
        </p:nvSpPr>
        <p:spPr>
          <a:xfrm rot="163083">
            <a:off x="5713556" y="972243"/>
            <a:ext cx="2471484" cy="2756922"/>
          </a:xfrm>
          <a:custGeom>
            <a:avLst/>
            <a:gdLst/>
            <a:ahLst/>
            <a:cxnLst/>
            <a:rect l="l" t="t" r="r" b="b"/>
            <a:pathLst>
              <a:path w="90853" h="106210" extrusionOk="0">
                <a:moveTo>
                  <a:pt x="89449" y="55410"/>
                </a:moveTo>
                <a:cubicBezTo>
                  <a:pt x="89449" y="40479"/>
                  <a:pt x="94434" y="22737"/>
                  <a:pt x="85473" y="10794"/>
                </a:cubicBezTo>
                <a:cubicBezTo>
                  <a:pt x="82315" y="6585"/>
                  <a:pt x="75559" y="4658"/>
                  <a:pt x="70454" y="5935"/>
                </a:cubicBezTo>
                <a:cubicBezTo>
                  <a:pt x="64582" y="7404"/>
                  <a:pt x="59099" y="13143"/>
                  <a:pt x="53226" y="11677"/>
                </a:cubicBezTo>
                <a:cubicBezTo>
                  <a:pt x="46704" y="10049"/>
                  <a:pt x="42078" y="3590"/>
                  <a:pt x="35557" y="1959"/>
                </a:cubicBezTo>
                <a:cubicBezTo>
                  <a:pt x="27252" y="-118"/>
                  <a:pt x="16512" y="-1755"/>
                  <a:pt x="9936" y="3726"/>
                </a:cubicBezTo>
                <a:cubicBezTo>
                  <a:pt x="21" y="11991"/>
                  <a:pt x="-2370" y="29732"/>
                  <a:pt x="2426" y="41716"/>
                </a:cubicBezTo>
                <a:cubicBezTo>
                  <a:pt x="4856" y="47788"/>
                  <a:pt x="10790" y="52213"/>
                  <a:pt x="12586" y="58502"/>
                </a:cubicBezTo>
                <a:cubicBezTo>
                  <a:pt x="15225" y="67744"/>
                  <a:pt x="7604" y="77891"/>
                  <a:pt x="9936" y="87215"/>
                </a:cubicBezTo>
                <a:cubicBezTo>
                  <a:pt x="11809" y="94705"/>
                  <a:pt x="17732" y="100748"/>
                  <a:pt x="23188" y="106210"/>
                </a:cubicBez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5" name="Google Shape;475;p39"/>
          <p:cNvSpPr/>
          <p:nvPr/>
        </p:nvSpPr>
        <p:spPr>
          <a:xfrm rot="163201">
            <a:off x="5867590" y="1144214"/>
            <a:ext cx="2163376" cy="2413310"/>
          </a:xfrm>
          <a:custGeom>
            <a:avLst/>
            <a:gdLst/>
            <a:ahLst/>
            <a:cxnLst/>
            <a:rect l="l" t="t" r="r" b="b"/>
            <a:pathLst>
              <a:path w="90853" h="106210" extrusionOk="0">
                <a:moveTo>
                  <a:pt x="89449" y="55410"/>
                </a:moveTo>
                <a:cubicBezTo>
                  <a:pt x="89449" y="40479"/>
                  <a:pt x="94434" y="22737"/>
                  <a:pt x="85473" y="10794"/>
                </a:cubicBezTo>
                <a:cubicBezTo>
                  <a:pt x="82315" y="6585"/>
                  <a:pt x="75559" y="4658"/>
                  <a:pt x="70454" y="5935"/>
                </a:cubicBezTo>
                <a:cubicBezTo>
                  <a:pt x="64582" y="7404"/>
                  <a:pt x="59099" y="13143"/>
                  <a:pt x="53226" y="11677"/>
                </a:cubicBezTo>
                <a:cubicBezTo>
                  <a:pt x="46704" y="10049"/>
                  <a:pt x="42078" y="3590"/>
                  <a:pt x="35557" y="1959"/>
                </a:cubicBezTo>
                <a:cubicBezTo>
                  <a:pt x="27252" y="-118"/>
                  <a:pt x="16512" y="-1755"/>
                  <a:pt x="9936" y="3726"/>
                </a:cubicBezTo>
                <a:cubicBezTo>
                  <a:pt x="21" y="11991"/>
                  <a:pt x="-2370" y="29732"/>
                  <a:pt x="2426" y="41716"/>
                </a:cubicBezTo>
                <a:cubicBezTo>
                  <a:pt x="4856" y="47788"/>
                  <a:pt x="10790" y="52213"/>
                  <a:pt x="12586" y="58502"/>
                </a:cubicBezTo>
                <a:cubicBezTo>
                  <a:pt x="15225" y="67744"/>
                  <a:pt x="7604" y="77891"/>
                  <a:pt x="9936" y="87215"/>
                </a:cubicBezTo>
                <a:cubicBezTo>
                  <a:pt x="11809" y="94705"/>
                  <a:pt x="17732" y="100748"/>
                  <a:pt x="23188" y="106210"/>
                </a:cubicBez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6" name="Google Shape;476;p39"/>
          <p:cNvGrpSpPr/>
          <p:nvPr/>
        </p:nvGrpSpPr>
        <p:grpSpPr>
          <a:xfrm>
            <a:off x="5568035" y="1197730"/>
            <a:ext cx="2762927" cy="2654903"/>
            <a:chOff x="1243675" y="2976450"/>
            <a:chExt cx="2230325" cy="2143125"/>
          </a:xfrm>
        </p:grpSpPr>
        <p:sp>
          <p:nvSpPr>
            <p:cNvPr id="477" name="Google Shape;477;p39"/>
            <p:cNvSpPr/>
            <p:nvPr/>
          </p:nvSpPr>
          <p:spPr>
            <a:xfrm>
              <a:off x="3144900" y="4830875"/>
              <a:ext cx="91500" cy="288700"/>
            </a:xfrm>
            <a:custGeom>
              <a:avLst/>
              <a:gdLst/>
              <a:ahLst/>
              <a:cxnLst/>
              <a:rect l="l" t="t" r="r" b="b"/>
              <a:pathLst>
                <a:path w="3660" h="11548" extrusionOk="0">
                  <a:moveTo>
                    <a:pt x="1882" y="1"/>
                  </a:moveTo>
                  <a:cubicBezTo>
                    <a:pt x="1882" y="1"/>
                    <a:pt x="1" y="10399"/>
                    <a:pt x="902" y="11545"/>
                  </a:cubicBezTo>
                  <a:cubicBezTo>
                    <a:pt x="902" y="11545"/>
                    <a:pt x="945" y="11548"/>
                    <a:pt x="1021" y="11548"/>
                  </a:cubicBezTo>
                  <a:cubicBezTo>
                    <a:pt x="1548" y="11548"/>
                    <a:pt x="3660" y="11399"/>
                    <a:pt x="3660" y="9013"/>
                  </a:cubicBezTo>
                  <a:lnTo>
                    <a:pt x="3660" y="1173"/>
                  </a:lnTo>
                  <a:cubicBezTo>
                    <a:pt x="3660" y="1173"/>
                    <a:pt x="3541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283975" y="4020325"/>
              <a:ext cx="2190025" cy="1067625"/>
            </a:xfrm>
            <a:custGeom>
              <a:avLst/>
              <a:gdLst/>
              <a:ahLst/>
              <a:cxnLst/>
              <a:rect l="l" t="t" r="r" b="b"/>
              <a:pathLst>
                <a:path w="87601" h="42705" extrusionOk="0">
                  <a:moveTo>
                    <a:pt x="31739" y="1"/>
                  </a:moveTo>
                  <a:lnTo>
                    <a:pt x="20249" y="33651"/>
                  </a:lnTo>
                  <a:lnTo>
                    <a:pt x="0" y="33651"/>
                  </a:lnTo>
                  <a:lnTo>
                    <a:pt x="0" y="42704"/>
                  </a:lnTo>
                  <a:lnTo>
                    <a:pt x="75096" y="42704"/>
                  </a:lnTo>
                  <a:cubicBezTo>
                    <a:pt x="76036" y="42704"/>
                    <a:pt x="76796" y="41942"/>
                    <a:pt x="76796" y="41004"/>
                  </a:cubicBezTo>
                  <a:lnTo>
                    <a:pt x="76796" y="33651"/>
                  </a:lnTo>
                  <a:lnTo>
                    <a:pt x="8760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1283975" y="4860200"/>
              <a:ext cx="1919925" cy="227750"/>
            </a:xfrm>
            <a:custGeom>
              <a:avLst/>
              <a:gdLst/>
              <a:ahLst/>
              <a:cxnLst/>
              <a:rect l="l" t="t" r="r" b="b"/>
              <a:pathLst>
                <a:path w="76797" h="9110" extrusionOk="0">
                  <a:moveTo>
                    <a:pt x="0" y="0"/>
                  </a:moveTo>
                  <a:lnTo>
                    <a:pt x="0" y="9109"/>
                  </a:lnTo>
                  <a:lnTo>
                    <a:pt x="76685" y="9109"/>
                  </a:lnTo>
                  <a:cubicBezTo>
                    <a:pt x="76747" y="9109"/>
                    <a:pt x="76796" y="9059"/>
                    <a:pt x="76796" y="8998"/>
                  </a:cubicBezTo>
                  <a:lnTo>
                    <a:pt x="76796" y="88"/>
                  </a:lnTo>
                  <a:cubicBezTo>
                    <a:pt x="76796" y="40"/>
                    <a:pt x="76758" y="0"/>
                    <a:pt x="7671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243675" y="5087925"/>
              <a:ext cx="1923800" cy="31575"/>
            </a:xfrm>
            <a:custGeom>
              <a:avLst/>
              <a:gdLst/>
              <a:ahLst/>
              <a:cxnLst/>
              <a:rect l="l" t="t" r="r" b="b"/>
              <a:pathLst>
                <a:path w="76952" h="1263" extrusionOk="0">
                  <a:moveTo>
                    <a:pt x="0" y="0"/>
                  </a:moveTo>
                  <a:lnTo>
                    <a:pt x="0" y="1263"/>
                  </a:lnTo>
                  <a:lnTo>
                    <a:pt x="76951" y="1263"/>
                  </a:lnTo>
                  <a:lnTo>
                    <a:pt x="769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1832825" y="3964300"/>
              <a:ext cx="1575850" cy="895925"/>
            </a:xfrm>
            <a:custGeom>
              <a:avLst/>
              <a:gdLst/>
              <a:ahLst/>
              <a:cxnLst/>
              <a:rect l="l" t="t" r="r" b="b"/>
              <a:pathLst>
                <a:path w="63034" h="35837" extrusionOk="0">
                  <a:moveTo>
                    <a:pt x="9089" y="1"/>
                  </a:moveTo>
                  <a:cubicBezTo>
                    <a:pt x="9089" y="1"/>
                    <a:pt x="1" y="10773"/>
                    <a:pt x="1602" y="35698"/>
                  </a:cubicBezTo>
                  <a:lnTo>
                    <a:pt x="53683" y="35836"/>
                  </a:lnTo>
                  <a:cubicBezTo>
                    <a:pt x="53683" y="11675"/>
                    <a:pt x="63034" y="1"/>
                    <a:pt x="6303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1529300" y="4860200"/>
              <a:ext cx="1645625" cy="25"/>
            </a:xfrm>
            <a:custGeom>
              <a:avLst/>
              <a:gdLst/>
              <a:ahLst/>
              <a:cxnLst/>
              <a:rect l="l" t="t" r="r" b="b"/>
              <a:pathLst>
                <a:path w="65825" h="1" fill="none" extrusionOk="0">
                  <a:moveTo>
                    <a:pt x="65824" y="0"/>
                  </a:moveTo>
                  <a:lnTo>
                    <a:pt x="0" y="0"/>
                  </a:ln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2184475" y="4860200"/>
              <a:ext cx="97800" cy="227750"/>
            </a:xfrm>
            <a:custGeom>
              <a:avLst/>
              <a:gdLst/>
              <a:ahLst/>
              <a:cxnLst/>
              <a:rect l="l" t="t" r="r" b="b"/>
              <a:pathLst>
                <a:path w="3912" h="9110" fill="none" extrusionOk="0">
                  <a:moveTo>
                    <a:pt x="1" y="0"/>
                  </a:moveTo>
                  <a:cubicBezTo>
                    <a:pt x="1" y="0"/>
                    <a:pt x="3911" y="4975"/>
                    <a:pt x="1" y="910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2942550" y="4032075"/>
              <a:ext cx="218800" cy="767650"/>
            </a:xfrm>
            <a:custGeom>
              <a:avLst/>
              <a:gdLst/>
              <a:ahLst/>
              <a:cxnLst/>
              <a:rect l="l" t="t" r="r" b="b"/>
              <a:pathLst>
                <a:path w="8752" h="30706" fill="none" extrusionOk="0">
                  <a:moveTo>
                    <a:pt x="8752" y="1"/>
                  </a:moveTo>
                  <a:cubicBezTo>
                    <a:pt x="8752" y="1"/>
                    <a:pt x="0" y="11956"/>
                    <a:pt x="4124" y="3070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2441150" y="4032075"/>
              <a:ext cx="505925" cy="496350"/>
            </a:xfrm>
            <a:custGeom>
              <a:avLst/>
              <a:gdLst/>
              <a:ahLst/>
              <a:cxnLst/>
              <a:rect l="l" t="t" r="r" b="b"/>
              <a:pathLst>
                <a:path w="20237" h="19854" fill="none" extrusionOk="0">
                  <a:moveTo>
                    <a:pt x="20236" y="1"/>
                  </a:moveTo>
                  <a:lnTo>
                    <a:pt x="2809" y="1"/>
                  </a:lnTo>
                  <a:cubicBezTo>
                    <a:pt x="2809" y="1"/>
                    <a:pt x="0" y="7853"/>
                    <a:pt x="152" y="19853"/>
                  </a:cubicBezTo>
                  <a:lnTo>
                    <a:pt x="16479" y="19853"/>
                  </a:lnTo>
                  <a:cubicBezTo>
                    <a:pt x="16479" y="19853"/>
                    <a:pt x="16584" y="8005"/>
                    <a:pt x="20236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855725" y="4596425"/>
              <a:ext cx="49225" cy="203300"/>
            </a:xfrm>
            <a:custGeom>
              <a:avLst/>
              <a:gdLst/>
              <a:ahLst/>
              <a:cxnLst/>
              <a:rect l="l" t="t" r="r" b="b"/>
              <a:pathLst>
                <a:path w="1969" h="8132" fill="none" extrusionOk="0">
                  <a:moveTo>
                    <a:pt x="1" y="0"/>
                  </a:moveTo>
                  <a:cubicBezTo>
                    <a:pt x="1" y="0"/>
                    <a:pt x="311" y="5141"/>
                    <a:pt x="1968" y="813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703025" y="4596425"/>
              <a:ext cx="50700" cy="203300"/>
            </a:xfrm>
            <a:custGeom>
              <a:avLst/>
              <a:gdLst/>
              <a:ahLst/>
              <a:cxnLst/>
              <a:rect l="l" t="t" r="r" b="b"/>
              <a:pathLst>
                <a:path w="2028" h="8132" fill="none" extrusionOk="0">
                  <a:moveTo>
                    <a:pt x="0" y="0"/>
                  </a:moveTo>
                  <a:cubicBezTo>
                    <a:pt x="0" y="0"/>
                    <a:pt x="477" y="4609"/>
                    <a:pt x="2027" y="813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2565925" y="4596425"/>
              <a:ext cx="58150" cy="203300"/>
            </a:xfrm>
            <a:custGeom>
              <a:avLst/>
              <a:gdLst/>
              <a:ahLst/>
              <a:cxnLst/>
              <a:rect l="l" t="t" r="r" b="b"/>
              <a:pathLst>
                <a:path w="2326" h="8132" fill="none" extrusionOk="0">
                  <a:moveTo>
                    <a:pt x="1" y="0"/>
                  </a:moveTo>
                  <a:cubicBezTo>
                    <a:pt x="1" y="0"/>
                    <a:pt x="418" y="4847"/>
                    <a:pt x="2326" y="813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2245975" y="4032075"/>
              <a:ext cx="172850" cy="767650"/>
            </a:xfrm>
            <a:custGeom>
              <a:avLst/>
              <a:gdLst/>
              <a:ahLst/>
              <a:cxnLst/>
              <a:rect l="l" t="t" r="r" b="b"/>
              <a:pathLst>
                <a:path w="6914" h="30706" fill="none" extrusionOk="0">
                  <a:moveTo>
                    <a:pt x="6914" y="1"/>
                  </a:moveTo>
                  <a:cubicBezTo>
                    <a:pt x="6914" y="1"/>
                    <a:pt x="0" y="12556"/>
                    <a:pt x="4246" y="30705"/>
                  </a:cubicBez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2100775" y="4020325"/>
              <a:ext cx="169425" cy="779400"/>
            </a:xfrm>
            <a:custGeom>
              <a:avLst/>
              <a:gdLst/>
              <a:ahLst/>
              <a:cxnLst/>
              <a:rect l="l" t="t" r="r" b="b"/>
              <a:pathLst>
                <a:path w="6777" h="31176" fill="none" extrusionOk="0">
                  <a:moveTo>
                    <a:pt x="6776" y="1"/>
                  </a:moveTo>
                  <a:cubicBezTo>
                    <a:pt x="6776" y="1"/>
                    <a:pt x="1" y="16505"/>
                    <a:pt x="5727" y="3117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1998150" y="4032075"/>
              <a:ext cx="123250" cy="564375"/>
            </a:xfrm>
            <a:custGeom>
              <a:avLst/>
              <a:gdLst/>
              <a:ahLst/>
              <a:cxnLst/>
              <a:rect l="l" t="t" r="r" b="b"/>
              <a:pathLst>
                <a:path w="4930" h="22575" fill="none" extrusionOk="0">
                  <a:moveTo>
                    <a:pt x="4929" y="1"/>
                  </a:moveTo>
                  <a:cubicBezTo>
                    <a:pt x="4929" y="1"/>
                    <a:pt x="1" y="6730"/>
                    <a:pt x="1691" y="225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3188075" y="4135975"/>
              <a:ext cx="124525" cy="482650"/>
            </a:xfrm>
            <a:custGeom>
              <a:avLst/>
              <a:gdLst/>
              <a:ahLst/>
              <a:cxnLst/>
              <a:rect l="l" t="t" r="r" b="b"/>
              <a:pathLst>
                <a:path w="4981" h="19306" fill="none" extrusionOk="0">
                  <a:moveTo>
                    <a:pt x="1" y="19306"/>
                  </a:moveTo>
                  <a:cubicBezTo>
                    <a:pt x="1" y="19306"/>
                    <a:pt x="529" y="10770"/>
                    <a:pt x="4980" y="0"/>
                  </a:cubicBez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2565925" y="5035150"/>
              <a:ext cx="503575" cy="25"/>
            </a:xfrm>
            <a:custGeom>
              <a:avLst/>
              <a:gdLst/>
              <a:ahLst/>
              <a:cxnLst/>
              <a:rect l="l" t="t" r="r" b="b"/>
              <a:pathLst>
                <a:path w="20143" h="1" fill="none" extrusionOk="0">
                  <a:moveTo>
                    <a:pt x="20142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2302375" y="4928550"/>
              <a:ext cx="210550" cy="25"/>
            </a:xfrm>
            <a:custGeom>
              <a:avLst/>
              <a:gdLst/>
              <a:ahLst/>
              <a:cxnLst/>
              <a:rect l="l" t="t" r="r" b="b"/>
              <a:pathLst>
                <a:path w="8422" h="1" fill="none" extrusionOk="0">
                  <a:moveTo>
                    <a:pt x="8421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620225" y="4981675"/>
              <a:ext cx="320050" cy="25"/>
            </a:xfrm>
            <a:custGeom>
              <a:avLst/>
              <a:gdLst/>
              <a:ahLst/>
              <a:cxnLst/>
              <a:rect l="l" t="t" r="r" b="b"/>
              <a:pathLst>
                <a:path w="12802" h="1" fill="none" extrusionOk="0">
                  <a:moveTo>
                    <a:pt x="0" y="1"/>
                  </a:moveTo>
                  <a:lnTo>
                    <a:pt x="1280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2127600" y="3171800"/>
              <a:ext cx="225575" cy="307375"/>
            </a:xfrm>
            <a:custGeom>
              <a:avLst/>
              <a:gdLst/>
              <a:ahLst/>
              <a:cxnLst/>
              <a:rect l="l" t="t" r="r" b="b"/>
              <a:pathLst>
                <a:path w="9023" h="12295" extrusionOk="0">
                  <a:moveTo>
                    <a:pt x="5188" y="1"/>
                  </a:moveTo>
                  <a:cubicBezTo>
                    <a:pt x="2510" y="1"/>
                    <a:pt x="2022" y="1827"/>
                    <a:pt x="2022" y="1827"/>
                  </a:cubicBezTo>
                  <a:lnTo>
                    <a:pt x="1729" y="2968"/>
                  </a:lnTo>
                  <a:cubicBezTo>
                    <a:pt x="1729" y="2968"/>
                    <a:pt x="1591" y="2868"/>
                    <a:pt x="1397" y="2868"/>
                  </a:cubicBezTo>
                  <a:cubicBezTo>
                    <a:pt x="1138" y="2868"/>
                    <a:pt x="780" y="3045"/>
                    <a:pt x="508" y="3871"/>
                  </a:cubicBezTo>
                  <a:cubicBezTo>
                    <a:pt x="0" y="5408"/>
                    <a:pt x="1057" y="5589"/>
                    <a:pt x="1057" y="5589"/>
                  </a:cubicBezTo>
                  <a:cubicBezTo>
                    <a:pt x="1057" y="5589"/>
                    <a:pt x="1146" y="5606"/>
                    <a:pt x="1253" y="5606"/>
                  </a:cubicBezTo>
                  <a:cubicBezTo>
                    <a:pt x="1286" y="5606"/>
                    <a:pt x="1321" y="5605"/>
                    <a:pt x="1355" y="5600"/>
                  </a:cubicBezTo>
                  <a:lnTo>
                    <a:pt x="1355" y="5600"/>
                  </a:lnTo>
                  <a:lnTo>
                    <a:pt x="315" y="11063"/>
                  </a:lnTo>
                  <a:cubicBezTo>
                    <a:pt x="315" y="11063"/>
                    <a:pt x="684" y="11939"/>
                    <a:pt x="2442" y="12227"/>
                  </a:cubicBezTo>
                  <a:cubicBezTo>
                    <a:pt x="2736" y="12275"/>
                    <a:pt x="3005" y="12295"/>
                    <a:pt x="3249" y="12295"/>
                  </a:cubicBezTo>
                  <a:cubicBezTo>
                    <a:pt x="4362" y="12295"/>
                    <a:pt x="4937" y="11880"/>
                    <a:pt x="4937" y="11880"/>
                  </a:cubicBezTo>
                  <a:lnTo>
                    <a:pt x="5325" y="9196"/>
                  </a:lnTo>
                  <a:cubicBezTo>
                    <a:pt x="5667" y="9294"/>
                    <a:pt x="5986" y="9338"/>
                    <a:pt x="6281" y="9338"/>
                  </a:cubicBezTo>
                  <a:cubicBezTo>
                    <a:pt x="7815" y="9338"/>
                    <a:pt x="8697" y="8130"/>
                    <a:pt x="8821" y="6829"/>
                  </a:cubicBezTo>
                  <a:cubicBezTo>
                    <a:pt x="8945" y="5524"/>
                    <a:pt x="9023" y="2845"/>
                    <a:pt x="9023" y="2845"/>
                  </a:cubicBezTo>
                  <a:cubicBezTo>
                    <a:pt x="9023" y="2845"/>
                    <a:pt x="8912" y="463"/>
                    <a:pt x="6168" y="74"/>
                  </a:cubicBezTo>
                  <a:cubicBezTo>
                    <a:pt x="5812" y="23"/>
                    <a:pt x="5487" y="1"/>
                    <a:pt x="5188" y="1"/>
                  </a:cubicBezTo>
                  <a:close/>
                </a:path>
              </a:pathLst>
            </a:custGeom>
            <a:solidFill>
              <a:srgbClr val="CDB1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2326875" y="3253475"/>
              <a:ext cx="51100" cy="26625"/>
            </a:xfrm>
            <a:custGeom>
              <a:avLst/>
              <a:gdLst/>
              <a:ahLst/>
              <a:cxnLst/>
              <a:rect l="l" t="t" r="r" b="b"/>
              <a:pathLst>
                <a:path w="2044" h="1065" extrusionOk="0">
                  <a:moveTo>
                    <a:pt x="663" y="0"/>
                  </a:moveTo>
                  <a:cubicBezTo>
                    <a:pt x="605" y="0"/>
                    <a:pt x="547" y="5"/>
                    <a:pt x="490" y="5"/>
                  </a:cubicBezTo>
                  <a:cubicBezTo>
                    <a:pt x="405" y="15"/>
                    <a:pt x="320" y="27"/>
                    <a:pt x="236" y="44"/>
                  </a:cubicBezTo>
                  <a:cubicBezTo>
                    <a:pt x="95" y="71"/>
                    <a:pt x="0" y="217"/>
                    <a:pt x="24" y="367"/>
                  </a:cubicBezTo>
                  <a:cubicBezTo>
                    <a:pt x="44" y="502"/>
                    <a:pt x="149" y="597"/>
                    <a:pt x="270" y="597"/>
                  </a:cubicBezTo>
                  <a:cubicBezTo>
                    <a:pt x="278" y="597"/>
                    <a:pt x="285" y="597"/>
                    <a:pt x="292" y="596"/>
                  </a:cubicBezTo>
                  <a:lnTo>
                    <a:pt x="313" y="594"/>
                  </a:lnTo>
                  <a:cubicBezTo>
                    <a:pt x="438" y="582"/>
                    <a:pt x="562" y="565"/>
                    <a:pt x="684" y="565"/>
                  </a:cubicBezTo>
                  <a:cubicBezTo>
                    <a:pt x="696" y="565"/>
                    <a:pt x="707" y="565"/>
                    <a:pt x="719" y="566"/>
                  </a:cubicBezTo>
                  <a:cubicBezTo>
                    <a:pt x="730" y="565"/>
                    <a:pt x="742" y="565"/>
                    <a:pt x="753" y="565"/>
                  </a:cubicBezTo>
                  <a:cubicBezTo>
                    <a:pt x="874" y="565"/>
                    <a:pt x="994" y="583"/>
                    <a:pt x="1111" y="610"/>
                  </a:cubicBezTo>
                  <a:cubicBezTo>
                    <a:pt x="1240" y="640"/>
                    <a:pt x="1363" y="694"/>
                    <a:pt x="1481" y="760"/>
                  </a:cubicBezTo>
                  <a:cubicBezTo>
                    <a:pt x="1598" y="824"/>
                    <a:pt x="1716" y="921"/>
                    <a:pt x="1806" y="1012"/>
                  </a:cubicBezTo>
                  <a:lnTo>
                    <a:pt x="1822" y="1029"/>
                  </a:lnTo>
                  <a:cubicBezTo>
                    <a:pt x="1846" y="1053"/>
                    <a:pt x="1876" y="1065"/>
                    <a:pt x="1906" y="1065"/>
                  </a:cubicBezTo>
                  <a:cubicBezTo>
                    <a:pt x="1940" y="1065"/>
                    <a:pt x="1974" y="1050"/>
                    <a:pt x="1999" y="1020"/>
                  </a:cubicBezTo>
                  <a:cubicBezTo>
                    <a:pt x="2036" y="979"/>
                    <a:pt x="2043" y="918"/>
                    <a:pt x="2022" y="869"/>
                  </a:cubicBezTo>
                  <a:lnTo>
                    <a:pt x="2023" y="869"/>
                  </a:lnTo>
                  <a:cubicBezTo>
                    <a:pt x="1944" y="684"/>
                    <a:pt x="1837" y="546"/>
                    <a:pt x="1706" y="420"/>
                  </a:cubicBezTo>
                  <a:cubicBezTo>
                    <a:pt x="1577" y="294"/>
                    <a:pt x="1423" y="199"/>
                    <a:pt x="1261" y="125"/>
                  </a:cubicBezTo>
                  <a:cubicBezTo>
                    <a:pt x="1096" y="61"/>
                    <a:pt x="924" y="15"/>
                    <a:pt x="750" y="5"/>
                  </a:cubicBezTo>
                  <a:cubicBezTo>
                    <a:pt x="721" y="1"/>
                    <a:pt x="692" y="0"/>
                    <a:pt x="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313375" y="3284625"/>
              <a:ext cx="61475" cy="36800"/>
            </a:xfrm>
            <a:custGeom>
              <a:avLst/>
              <a:gdLst/>
              <a:ahLst/>
              <a:cxnLst/>
              <a:rect l="l" t="t" r="r" b="b"/>
              <a:pathLst>
                <a:path w="2459" h="1472" extrusionOk="0">
                  <a:moveTo>
                    <a:pt x="1140" y="1"/>
                  </a:moveTo>
                  <a:cubicBezTo>
                    <a:pt x="797" y="1"/>
                    <a:pt x="408" y="143"/>
                    <a:pt x="0" y="555"/>
                  </a:cubicBezTo>
                  <a:cubicBezTo>
                    <a:pt x="0" y="555"/>
                    <a:pt x="306" y="1304"/>
                    <a:pt x="1115" y="1455"/>
                  </a:cubicBezTo>
                  <a:cubicBezTo>
                    <a:pt x="1179" y="1467"/>
                    <a:pt x="1241" y="1472"/>
                    <a:pt x="1301" y="1472"/>
                  </a:cubicBezTo>
                  <a:cubicBezTo>
                    <a:pt x="2004" y="1472"/>
                    <a:pt x="2459" y="734"/>
                    <a:pt x="2459" y="734"/>
                  </a:cubicBezTo>
                  <a:cubicBezTo>
                    <a:pt x="2459" y="734"/>
                    <a:pt x="1917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319250" y="3292800"/>
              <a:ext cx="41950" cy="39275"/>
            </a:xfrm>
            <a:custGeom>
              <a:avLst/>
              <a:gdLst/>
              <a:ahLst/>
              <a:cxnLst/>
              <a:rect l="l" t="t" r="r" b="b"/>
              <a:pathLst>
                <a:path w="1678" h="1571" extrusionOk="0">
                  <a:moveTo>
                    <a:pt x="838" y="0"/>
                  </a:moveTo>
                  <a:cubicBezTo>
                    <a:pt x="453" y="0"/>
                    <a:pt x="117" y="284"/>
                    <a:pt x="61" y="675"/>
                  </a:cubicBezTo>
                  <a:cubicBezTo>
                    <a:pt x="1" y="1104"/>
                    <a:pt x="299" y="1503"/>
                    <a:pt x="729" y="1563"/>
                  </a:cubicBezTo>
                  <a:cubicBezTo>
                    <a:pt x="767" y="1568"/>
                    <a:pt x="803" y="1571"/>
                    <a:pt x="840" y="1571"/>
                  </a:cubicBezTo>
                  <a:cubicBezTo>
                    <a:pt x="1225" y="1571"/>
                    <a:pt x="1561" y="1288"/>
                    <a:pt x="1617" y="896"/>
                  </a:cubicBezTo>
                  <a:cubicBezTo>
                    <a:pt x="1677" y="466"/>
                    <a:pt x="1379" y="69"/>
                    <a:pt x="950" y="8"/>
                  </a:cubicBezTo>
                  <a:cubicBezTo>
                    <a:pt x="912" y="3"/>
                    <a:pt x="875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307725" y="3294825"/>
              <a:ext cx="13675" cy="41750"/>
            </a:xfrm>
            <a:custGeom>
              <a:avLst/>
              <a:gdLst/>
              <a:ahLst/>
              <a:cxnLst/>
              <a:rect l="l" t="t" r="r" b="b"/>
              <a:pathLst>
                <a:path w="547" h="1670" fill="none" extrusionOk="0">
                  <a:moveTo>
                    <a:pt x="44" y="0"/>
                  </a:moveTo>
                  <a:cubicBezTo>
                    <a:pt x="1" y="761"/>
                    <a:pt x="250" y="925"/>
                    <a:pt x="396" y="1048"/>
                  </a:cubicBezTo>
                  <a:cubicBezTo>
                    <a:pt x="396" y="1048"/>
                    <a:pt x="547" y="1171"/>
                    <a:pt x="452" y="1366"/>
                  </a:cubicBezTo>
                  <a:cubicBezTo>
                    <a:pt x="373" y="1529"/>
                    <a:pt x="171" y="1669"/>
                    <a:pt x="17" y="1634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2292600" y="3327825"/>
              <a:ext cx="6425" cy="3625"/>
            </a:xfrm>
            <a:custGeom>
              <a:avLst/>
              <a:gdLst/>
              <a:ahLst/>
              <a:cxnLst/>
              <a:rect l="l" t="t" r="r" b="b"/>
              <a:pathLst>
                <a:path w="257" h="145" fill="none" extrusionOk="0">
                  <a:moveTo>
                    <a:pt x="257" y="145"/>
                  </a:moveTo>
                  <a:cubicBezTo>
                    <a:pt x="257" y="145"/>
                    <a:pt x="176" y="0"/>
                    <a:pt x="0" y="116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2278325" y="3317325"/>
              <a:ext cx="11775" cy="14750"/>
            </a:xfrm>
            <a:custGeom>
              <a:avLst/>
              <a:gdLst/>
              <a:ahLst/>
              <a:cxnLst/>
              <a:rect l="l" t="t" r="r" b="b"/>
              <a:pathLst>
                <a:path w="471" h="590" fill="none" extrusionOk="0">
                  <a:moveTo>
                    <a:pt x="359" y="589"/>
                  </a:moveTo>
                  <a:cubicBezTo>
                    <a:pt x="1" y="250"/>
                    <a:pt x="470" y="0"/>
                    <a:pt x="470" y="0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2193950" y="3366100"/>
              <a:ext cx="66775" cy="57525"/>
            </a:xfrm>
            <a:custGeom>
              <a:avLst/>
              <a:gdLst/>
              <a:ahLst/>
              <a:cxnLst/>
              <a:rect l="l" t="t" r="r" b="b"/>
              <a:pathLst>
                <a:path w="2671" h="2301" extrusionOk="0">
                  <a:moveTo>
                    <a:pt x="0" y="1"/>
                  </a:moveTo>
                  <a:cubicBezTo>
                    <a:pt x="0" y="1"/>
                    <a:pt x="940" y="2074"/>
                    <a:pt x="2545" y="2301"/>
                  </a:cubicBezTo>
                  <a:lnTo>
                    <a:pt x="2671" y="1424"/>
                  </a:lnTo>
                  <a:cubicBezTo>
                    <a:pt x="1127" y="925"/>
                    <a:pt x="476" y="37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2158175" y="3277300"/>
              <a:ext cx="12025" cy="20425"/>
            </a:xfrm>
            <a:custGeom>
              <a:avLst/>
              <a:gdLst/>
              <a:ahLst/>
              <a:cxnLst/>
              <a:rect l="l" t="t" r="r" b="b"/>
              <a:pathLst>
                <a:path w="481" h="817" fill="none" extrusionOk="0">
                  <a:moveTo>
                    <a:pt x="247" y="817"/>
                  </a:moveTo>
                  <a:cubicBezTo>
                    <a:pt x="247" y="817"/>
                    <a:pt x="0" y="594"/>
                    <a:pt x="121" y="373"/>
                  </a:cubicBezTo>
                  <a:cubicBezTo>
                    <a:pt x="242" y="151"/>
                    <a:pt x="438" y="252"/>
                    <a:pt x="48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2151100" y="3249500"/>
              <a:ext cx="16100" cy="21125"/>
            </a:xfrm>
            <a:custGeom>
              <a:avLst/>
              <a:gdLst/>
              <a:ahLst/>
              <a:cxnLst/>
              <a:rect l="l" t="t" r="r" b="b"/>
              <a:pathLst>
                <a:path w="644" h="845" fill="none" extrusionOk="0">
                  <a:moveTo>
                    <a:pt x="643" y="276"/>
                  </a:moveTo>
                  <a:cubicBezTo>
                    <a:pt x="643" y="276"/>
                    <a:pt x="219" y="1"/>
                    <a:pt x="1" y="8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2235000" y="3242325"/>
              <a:ext cx="53675" cy="18650"/>
            </a:xfrm>
            <a:custGeom>
              <a:avLst/>
              <a:gdLst/>
              <a:ahLst/>
              <a:cxnLst/>
              <a:rect l="l" t="t" r="r" b="b"/>
              <a:pathLst>
                <a:path w="2147" h="746" extrusionOk="0">
                  <a:moveTo>
                    <a:pt x="1166" y="0"/>
                  </a:moveTo>
                  <a:cubicBezTo>
                    <a:pt x="1102" y="0"/>
                    <a:pt x="1037" y="3"/>
                    <a:pt x="973" y="9"/>
                  </a:cubicBezTo>
                  <a:cubicBezTo>
                    <a:pt x="799" y="35"/>
                    <a:pt x="627" y="83"/>
                    <a:pt x="469" y="168"/>
                  </a:cubicBezTo>
                  <a:cubicBezTo>
                    <a:pt x="309" y="253"/>
                    <a:pt x="169" y="356"/>
                    <a:pt x="44" y="512"/>
                  </a:cubicBezTo>
                  <a:cubicBezTo>
                    <a:pt x="10" y="553"/>
                    <a:pt x="0" y="613"/>
                    <a:pt x="24" y="664"/>
                  </a:cubicBezTo>
                  <a:cubicBezTo>
                    <a:pt x="44" y="710"/>
                    <a:pt x="87" y="737"/>
                    <a:pt x="132" y="737"/>
                  </a:cubicBezTo>
                  <a:cubicBezTo>
                    <a:pt x="151" y="737"/>
                    <a:pt x="171" y="732"/>
                    <a:pt x="190" y="721"/>
                  </a:cubicBezTo>
                  <a:lnTo>
                    <a:pt x="210" y="710"/>
                  </a:lnTo>
                  <a:cubicBezTo>
                    <a:pt x="321" y="647"/>
                    <a:pt x="459" y="587"/>
                    <a:pt x="588" y="557"/>
                  </a:cubicBezTo>
                  <a:cubicBezTo>
                    <a:pt x="700" y="531"/>
                    <a:pt x="810" y="514"/>
                    <a:pt x="921" y="514"/>
                  </a:cubicBezTo>
                  <a:cubicBezTo>
                    <a:pt x="941" y="514"/>
                    <a:pt x="961" y="515"/>
                    <a:pt x="982" y="516"/>
                  </a:cubicBezTo>
                  <a:cubicBezTo>
                    <a:pt x="1112" y="523"/>
                    <a:pt x="1241" y="542"/>
                    <a:pt x="1368" y="581"/>
                  </a:cubicBezTo>
                  <a:cubicBezTo>
                    <a:pt x="1495" y="615"/>
                    <a:pt x="1618" y="670"/>
                    <a:pt x="1745" y="722"/>
                  </a:cubicBezTo>
                  <a:lnTo>
                    <a:pt x="1765" y="729"/>
                  </a:lnTo>
                  <a:cubicBezTo>
                    <a:pt x="1792" y="740"/>
                    <a:pt x="1821" y="746"/>
                    <a:pt x="1849" y="746"/>
                  </a:cubicBezTo>
                  <a:cubicBezTo>
                    <a:pt x="1945" y="746"/>
                    <a:pt x="2038" y="686"/>
                    <a:pt x="2084" y="585"/>
                  </a:cubicBezTo>
                  <a:cubicBezTo>
                    <a:pt x="2147" y="446"/>
                    <a:pt x="2096" y="279"/>
                    <a:pt x="1972" y="215"/>
                  </a:cubicBezTo>
                  <a:cubicBezTo>
                    <a:pt x="1896" y="176"/>
                    <a:pt x="1819" y="140"/>
                    <a:pt x="1741" y="107"/>
                  </a:cubicBezTo>
                  <a:cubicBezTo>
                    <a:pt x="1659" y="82"/>
                    <a:pt x="1580" y="50"/>
                    <a:pt x="1493" y="35"/>
                  </a:cubicBezTo>
                  <a:cubicBezTo>
                    <a:pt x="1387" y="10"/>
                    <a:pt x="1277" y="0"/>
                    <a:pt x="1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2226750" y="3272250"/>
              <a:ext cx="60300" cy="36550"/>
            </a:xfrm>
            <a:custGeom>
              <a:avLst/>
              <a:gdLst/>
              <a:ahLst/>
              <a:cxnLst/>
              <a:rect l="l" t="t" r="r" b="b"/>
              <a:pathLst>
                <a:path w="2412" h="1462" extrusionOk="0">
                  <a:moveTo>
                    <a:pt x="1110" y="1"/>
                  </a:moveTo>
                  <a:cubicBezTo>
                    <a:pt x="507" y="1"/>
                    <a:pt x="0" y="388"/>
                    <a:pt x="0" y="388"/>
                  </a:cubicBezTo>
                  <a:cubicBezTo>
                    <a:pt x="0" y="388"/>
                    <a:pt x="272" y="1373"/>
                    <a:pt x="1091" y="1454"/>
                  </a:cubicBezTo>
                  <a:cubicBezTo>
                    <a:pt x="1140" y="1459"/>
                    <a:pt x="1188" y="1461"/>
                    <a:pt x="1235" y="1461"/>
                  </a:cubicBezTo>
                  <a:cubicBezTo>
                    <a:pt x="1967" y="1461"/>
                    <a:pt x="2411" y="899"/>
                    <a:pt x="2411" y="899"/>
                  </a:cubicBezTo>
                  <a:cubicBezTo>
                    <a:pt x="2031" y="203"/>
                    <a:pt x="1546" y="1"/>
                    <a:pt x="11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2236850" y="3281100"/>
              <a:ext cx="41900" cy="39275"/>
            </a:xfrm>
            <a:custGeom>
              <a:avLst/>
              <a:gdLst/>
              <a:ahLst/>
              <a:cxnLst/>
              <a:rect l="l" t="t" r="r" b="b"/>
              <a:pathLst>
                <a:path w="1676" h="1571" extrusionOk="0">
                  <a:moveTo>
                    <a:pt x="838" y="0"/>
                  </a:moveTo>
                  <a:cubicBezTo>
                    <a:pt x="453" y="0"/>
                    <a:pt x="116" y="283"/>
                    <a:pt x="61" y="675"/>
                  </a:cubicBezTo>
                  <a:cubicBezTo>
                    <a:pt x="0" y="1104"/>
                    <a:pt x="299" y="1502"/>
                    <a:pt x="728" y="1562"/>
                  </a:cubicBezTo>
                  <a:cubicBezTo>
                    <a:pt x="765" y="1568"/>
                    <a:pt x="803" y="1571"/>
                    <a:pt x="840" y="1571"/>
                  </a:cubicBezTo>
                  <a:cubicBezTo>
                    <a:pt x="1224" y="1571"/>
                    <a:pt x="1560" y="1287"/>
                    <a:pt x="1615" y="896"/>
                  </a:cubicBezTo>
                  <a:cubicBezTo>
                    <a:pt x="1676" y="467"/>
                    <a:pt x="1377" y="70"/>
                    <a:pt x="948" y="8"/>
                  </a:cubicBezTo>
                  <a:cubicBezTo>
                    <a:pt x="911" y="3"/>
                    <a:pt x="874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2267825" y="3340225"/>
              <a:ext cx="54375" cy="35525"/>
            </a:xfrm>
            <a:custGeom>
              <a:avLst/>
              <a:gdLst/>
              <a:ahLst/>
              <a:cxnLst/>
              <a:rect l="l" t="t" r="r" b="b"/>
              <a:pathLst>
                <a:path w="2175" h="1421" extrusionOk="0">
                  <a:moveTo>
                    <a:pt x="190" y="0"/>
                  </a:moveTo>
                  <a:cubicBezTo>
                    <a:pt x="190" y="0"/>
                    <a:pt x="0" y="1250"/>
                    <a:pt x="979" y="1409"/>
                  </a:cubicBezTo>
                  <a:cubicBezTo>
                    <a:pt x="1026" y="1417"/>
                    <a:pt x="1072" y="1420"/>
                    <a:pt x="1116" y="1420"/>
                  </a:cubicBezTo>
                  <a:cubicBezTo>
                    <a:pt x="1884" y="1420"/>
                    <a:pt x="2174" y="316"/>
                    <a:pt x="2174" y="316"/>
                  </a:cubicBezTo>
                  <a:lnTo>
                    <a:pt x="2175" y="316"/>
                  </a:lnTo>
                  <a:cubicBezTo>
                    <a:pt x="2175" y="316"/>
                    <a:pt x="1165" y="26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2272575" y="3340225"/>
              <a:ext cx="49625" cy="13250"/>
            </a:xfrm>
            <a:custGeom>
              <a:avLst/>
              <a:gdLst/>
              <a:ahLst/>
              <a:cxnLst/>
              <a:rect l="l" t="t" r="r" b="b"/>
              <a:pathLst>
                <a:path w="1985" h="530" extrusionOk="0">
                  <a:moveTo>
                    <a:pt x="0" y="0"/>
                  </a:moveTo>
                  <a:lnTo>
                    <a:pt x="0" y="0"/>
                  </a:lnTo>
                  <a:cubicBezTo>
                    <a:pt x="686" y="412"/>
                    <a:pt x="1148" y="530"/>
                    <a:pt x="1452" y="530"/>
                  </a:cubicBezTo>
                  <a:cubicBezTo>
                    <a:pt x="1862" y="530"/>
                    <a:pt x="1985" y="316"/>
                    <a:pt x="1985" y="316"/>
                  </a:cubicBezTo>
                  <a:cubicBezTo>
                    <a:pt x="979" y="23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2272475" y="3352975"/>
              <a:ext cx="26650" cy="22850"/>
            </a:xfrm>
            <a:custGeom>
              <a:avLst/>
              <a:gdLst/>
              <a:ahLst/>
              <a:cxnLst/>
              <a:rect l="l" t="t" r="r" b="b"/>
              <a:pathLst>
                <a:path w="1066" h="914" extrusionOk="0">
                  <a:moveTo>
                    <a:pt x="7" y="0"/>
                  </a:moveTo>
                  <a:cubicBezTo>
                    <a:pt x="7" y="0"/>
                    <a:pt x="0" y="404"/>
                    <a:pt x="344" y="709"/>
                  </a:cubicBezTo>
                  <a:cubicBezTo>
                    <a:pt x="544" y="887"/>
                    <a:pt x="820" y="914"/>
                    <a:pt x="966" y="914"/>
                  </a:cubicBezTo>
                  <a:cubicBezTo>
                    <a:pt x="1027" y="914"/>
                    <a:pt x="1066" y="909"/>
                    <a:pt x="1066" y="909"/>
                  </a:cubicBezTo>
                  <a:cubicBezTo>
                    <a:pt x="1066" y="909"/>
                    <a:pt x="968" y="231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2160075" y="3132275"/>
              <a:ext cx="218400" cy="136775"/>
            </a:xfrm>
            <a:custGeom>
              <a:avLst/>
              <a:gdLst/>
              <a:ahLst/>
              <a:cxnLst/>
              <a:rect l="l" t="t" r="r" b="b"/>
              <a:pathLst>
                <a:path w="8736" h="5471" extrusionOk="0">
                  <a:moveTo>
                    <a:pt x="4820" y="1"/>
                  </a:moveTo>
                  <a:cubicBezTo>
                    <a:pt x="3578" y="1"/>
                    <a:pt x="2866" y="621"/>
                    <a:pt x="2866" y="621"/>
                  </a:cubicBezTo>
                  <a:cubicBezTo>
                    <a:pt x="2818" y="619"/>
                    <a:pt x="2772" y="618"/>
                    <a:pt x="2725" y="618"/>
                  </a:cubicBezTo>
                  <a:cubicBezTo>
                    <a:pt x="817" y="618"/>
                    <a:pt x="1" y="2183"/>
                    <a:pt x="12" y="2769"/>
                  </a:cubicBezTo>
                  <a:cubicBezTo>
                    <a:pt x="23" y="3370"/>
                    <a:pt x="49" y="4452"/>
                    <a:pt x="49" y="4452"/>
                  </a:cubicBezTo>
                  <a:lnTo>
                    <a:pt x="47" y="4452"/>
                  </a:lnTo>
                  <a:cubicBezTo>
                    <a:pt x="788" y="4459"/>
                    <a:pt x="973" y="5470"/>
                    <a:pt x="1334" y="5470"/>
                  </a:cubicBezTo>
                  <a:cubicBezTo>
                    <a:pt x="1365" y="5470"/>
                    <a:pt x="1398" y="5463"/>
                    <a:pt x="1432" y="5447"/>
                  </a:cubicBezTo>
                  <a:cubicBezTo>
                    <a:pt x="1797" y="5274"/>
                    <a:pt x="1913" y="5062"/>
                    <a:pt x="2097" y="4775"/>
                  </a:cubicBezTo>
                  <a:cubicBezTo>
                    <a:pt x="2393" y="4313"/>
                    <a:pt x="2547" y="3944"/>
                    <a:pt x="2623" y="3721"/>
                  </a:cubicBezTo>
                  <a:cubicBezTo>
                    <a:pt x="2677" y="3562"/>
                    <a:pt x="2804" y="3441"/>
                    <a:pt x="2965" y="3394"/>
                  </a:cubicBezTo>
                  <a:cubicBezTo>
                    <a:pt x="3559" y="3218"/>
                    <a:pt x="4462" y="3069"/>
                    <a:pt x="5209" y="3069"/>
                  </a:cubicBezTo>
                  <a:cubicBezTo>
                    <a:pt x="5869" y="3069"/>
                    <a:pt x="6406" y="3186"/>
                    <a:pt x="6496" y="3502"/>
                  </a:cubicBezTo>
                  <a:cubicBezTo>
                    <a:pt x="6704" y="4235"/>
                    <a:pt x="6183" y="4775"/>
                    <a:pt x="6183" y="4775"/>
                  </a:cubicBezTo>
                  <a:cubicBezTo>
                    <a:pt x="6188" y="4775"/>
                    <a:pt x="6194" y="4775"/>
                    <a:pt x="6199" y="4775"/>
                  </a:cubicBezTo>
                  <a:cubicBezTo>
                    <a:pt x="7026" y="4775"/>
                    <a:pt x="7337" y="3636"/>
                    <a:pt x="7337" y="3636"/>
                  </a:cubicBezTo>
                  <a:cubicBezTo>
                    <a:pt x="7696" y="4040"/>
                    <a:pt x="7724" y="4570"/>
                    <a:pt x="7724" y="4570"/>
                  </a:cubicBezTo>
                  <a:cubicBezTo>
                    <a:pt x="7731" y="4520"/>
                    <a:pt x="7935" y="3804"/>
                    <a:pt x="7935" y="3804"/>
                  </a:cubicBezTo>
                  <a:cubicBezTo>
                    <a:pt x="7935" y="3804"/>
                    <a:pt x="8736" y="1267"/>
                    <a:pt x="6484" y="348"/>
                  </a:cubicBezTo>
                  <a:cubicBezTo>
                    <a:pt x="5857" y="93"/>
                    <a:pt x="5299" y="1"/>
                    <a:pt x="4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1582725" y="4741175"/>
              <a:ext cx="253600" cy="209525"/>
            </a:xfrm>
            <a:custGeom>
              <a:avLst/>
              <a:gdLst/>
              <a:ahLst/>
              <a:cxnLst/>
              <a:rect l="l" t="t" r="r" b="b"/>
              <a:pathLst>
                <a:path w="10144" h="8381" extrusionOk="0">
                  <a:moveTo>
                    <a:pt x="8190" y="1"/>
                  </a:moveTo>
                  <a:cubicBezTo>
                    <a:pt x="6352" y="1"/>
                    <a:pt x="3419" y="1739"/>
                    <a:pt x="1819" y="4962"/>
                  </a:cubicBezTo>
                  <a:lnTo>
                    <a:pt x="1" y="8381"/>
                  </a:lnTo>
                  <a:lnTo>
                    <a:pt x="8722" y="8113"/>
                  </a:lnTo>
                  <a:cubicBezTo>
                    <a:pt x="8722" y="8113"/>
                    <a:pt x="10143" y="3807"/>
                    <a:pt x="9815" y="1239"/>
                  </a:cubicBezTo>
                  <a:cubicBezTo>
                    <a:pt x="9708" y="404"/>
                    <a:pt x="9076" y="1"/>
                    <a:pt x="8190" y="1"/>
                  </a:cubicBezTo>
                  <a:close/>
                </a:path>
              </a:pathLst>
            </a:custGeom>
            <a:solidFill>
              <a:srgbClr val="CDB1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1323775" y="4917200"/>
              <a:ext cx="503425" cy="202300"/>
            </a:xfrm>
            <a:custGeom>
              <a:avLst/>
              <a:gdLst/>
              <a:ahLst/>
              <a:cxnLst/>
              <a:rect l="l" t="t" r="r" b="b"/>
              <a:pathLst>
                <a:path w="20137" h="8092" extrusionOk="0">
                  <a:moveTo>
                    <a:pt x="20136" y="1"/>
                  </a:moveTo>
                  <a:lnTo>
                    <a:pt x="9634" y="383"/>
                  </a:lnTo>
                  <a:cubicBezTo>
                    <a:pt x="9390" y="1697"/>
                    <a:pt x="8241" y="2084"/>
                    <a:pt x="8241" y="2084"/>
                  </a:cubicBezTo>
                  <a:cubicBezTo>
                    <a:pt x="6599" y="2860"/>
                    <a:pt x="1665" y="1959"/>
                    <a:pt x="941" y="4577"/>
                  </a:cubicBezTo>
                  <a:cubicBezTo>
                    <a:pt x="1" y="7974"/>
                    <a:pt x="3938" y="8091"/>
                    <a:pt x="4487" y="8091"/>
                  </a:cubicBezTo>
                  <a:cubicBezTo>
                    <a:pt x="4528" y="8091"/>
                    <a:pt x="4550" y="8090"/>
                    <a:pt x="4550" y="8090"/>
                  </a:cubicBezTo>
                  <a:cubicBezTo>
                    <a:pt x="4550" y="8090"/>
                    <a:pt x="12611" y="8092"/>
                    <a:pt x="16366" y="8092"/>
                  </a:cubicBezTo>
                  <a:cubicBezTo>
                    <a:pt x="17730" y="8092"/>
                    <a:pt x="18093" y="6383"/>
                    <a:pt x="18093" y="6383"/>
                  </a:cubicBezTo>
                  <a:lnTo>
                    <a:pt x="201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1347375" y="5076775"/>
              <a:ext cx="428750" cy="25"/>
            </a:xfrm>
            <a:custGeom>
              <a:avLst/>
              <a:gdLst/>
              <a:ahLst/>
              <a:cxnLst/>
              <a:rect l="l" t="t" r="r" b="b"/>
              <a:pathLst>
                <a:path w="17150" h="1" fill="none" extrusionOk="0">
                  <a:moveTo>
                    <a:pt x="1714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1529800" y="4963350"/>
              <a:ext cx="101175" cy="24100"/>
            </a:xfrm>
            <a:custGeom>
              <a:avLst/>
              <a:gdLst/>
              <a:ahLst/>
              <a:cxnLst/>
              <a:rect l="l" t="t" r="r" b="b"/>
              <a:pathLst>
                <a:path w="4047" h="964" fill="none" extrusionOk="0">
                  <a:moveTo>
                    <a:pt x="0" y="238"/>
                  </a:moveTo>
                  <a:cubicBezTo>
                    <a:pt x="0" y="238"/>
                    <a:pt x="1887" y="0"/>
                    <a:pt x="4046" y="963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1554200" y="4943225"/>
              <a:ext cx="87150" cy="18200"/>
            </a:xfrm>
            <a:custGeom>
              <a:avLst/>
              <a:gdLst/>
              <a:ahLst/>
              <a:cxnLst/>
              <a:rect l="l" t="t" r="r" b="b"/>
              <a:pathLst>
                <a:path w="3486" h="728" fill="none" extrusionOk="0">
                  <a:moveTo>
                    <a:pt x="0" y="299"/>
                  </a:moveTo>
                  <a:cubicBezTo>
                    <a:pt x="0" y="299"/>
                    <a:pt x="2159" y="0"/>
                    <a:pt x="3485" y="728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2188850" y="4483300"/>
              <a:ext cx="266225" cy="209500"/>
            </a:xfrm>
            <a:custGeom>
              <a:avLst/>
              <a:gdLst/>
              <a:ahLst/>
              <a:cxnLst/>
              <a:rect l="l" t="t" r="r" b="b"/>
              <a:pathLst>
                <a:path w="10649" h="8380" extrusionOk="0">
                  <a:moveTo>
                    <a:pt x="4277" y="0"/>
                  </a:moveTo>
                  <a:cubicBezTo>
                    <a:pt x="3391" y="0"/>
                    <a:pt x="2759" y="403"/>
                    <a:pt x="2653" y="1238"/>
                  </a:cubicBezTo>
                  <a:cubicBezTo>
                    <a:pt x="2324" y="3806"/>
                    <a:pt x="1" y="8112"/>
                    <a:pt x="1" y="8112"/>
                  </a:cubicBezTo>
                  <a:lnTo>
                    <a:pt x="8722" y="8380"/>
                  </a:lnTo>
                  <a:lnTo>
                    <a:pt x="10648" y="4961"/>
                  </a:lnTo>
                  <a:cubicBezTo>
                    <a:pt x="9049" y="1738"/>
                    <a:pt x="6116" y="0"/>
                    <a:pt x="4277" y="0"/>
                  </a:cubicBezTo>
                  <a:close/>
                </a:path>
              </a:pathLst>
            </a:custGeom>
            <a:solidFill>
              <a:srgbClr val="CDB1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2125925" y="4659325"/>
              <a:ext cx="452350" cy="202275"/>
            </a:xfrm>
            <a:custGeom>
              <a:avLst/>
              <a:gdLst/>
              <a:ahLst/>
              <a:cxnLst/>
              <a:rect l="l" t="t" r="r" b="b"/>
              <a:pathLst>
                <a:path w="18094" h="8091" extrusionOk="0">
                  <a:moveTo>
                    <a:pt x="2588" y="0"/>
                  </a:moveTo>
                  <a:lnTo>
                    <a:pt x="1" y="6383"/>
                  </a:lnTo>
                  <a:cubicBezTo>
                    <a:pt x="1" y="6383"/>
                    <a:pt x="366" y="8091"/>
                    <a:pt x="1729" y="8091"/>
                  </a:cubicBezTo>
                  <a:cubicBezTo>
                    <a:pt x="5483" y="8091"/>
                    <a:pt x="13545" y="8090"/>
                    <a:pt x="13545" y="8090"/>
                  </a:cubicBezTo>
                  <a:cubicBezTo>
                    <a:pt x="13545" y="8090"/>
                    <a:pt x="13567" y="8090"/>
                    <a:pt x="13608" y="8090"/>
                  </a:cubicBezTo>
                  <a:cubicBezTo>
                    <a:pt x="14157" y="8090"/>
                    <a:pt x="18093" y="7973"/>
                    <a:pt x="17153" y="4576"/>
                  </a:cubicBezTo>
                  <a:cubicBezTo>
                    <a:pt x="16430" y="1958"/>
                    <a:pt x="12817" y="3012"/>
                    <a:pt x="11175" y="2236"/>
                  </a:cubicBezTo>
                  <a:cubicBezTo>
                    <a:pt x="11175" y="2236"/>
                    <a:pt x="11218" y="1339"/>
                    <a:pt x="11999" y="382"/>
                  </a:cubicBezTo>
                  <a:lnTo>
                    <a:pt x="258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125925" y="4818875"/>
              <a:ext cx="428775" cy="25"/>
            </a:xfrm>
            <a:custGeom>
              <a:avLst/>
              <a:gdLst/>
              <a:ahLst/>
              <a:cxnLst/>
              <a:rect l="l" t="t" r="r" b="b"/>
              <a:pathLst>
                <a:path w="17151" h="1" fill="none" extrusionOk="0">
                  <a:moveTo>
                    <a:pt x="1" y="0"/>
                  </a:moveTo>
                  <a:lnTo>
                    <a:pt x="1715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2321975" y="4699725"/>
              <a:ext cx="85725" cy="21150"/>
            </a:xfrm>
            <a:custGeom>
              <a:avLst/>
              <a:gdLst/>
              <a:ahLst/>
              <a:cxnLst/>
              <a:rect l="l" t="t" r="r" b="b"/>
              <a:pathLst>
                <a:path w="3429" h="846" fill="none" extrusionOk="0">
                  <a:moveTo>
                    <a:pt x="3429" y="133"/>
                  </a:moveTo>
                  <a:cubicBezTo>
                    <a:pt x="3429" y="133"/>
                    <a:pt x="1888" y="0"/>
                    <a:pt x="0" y="84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331100" y="4715225"/>
              <a:ext cx="74200" cy="26775"/>
            </a:xfrm>
            <a:custGeom>
              <a:avLst/>
              <a:gdLst/>
              <a:ahLst/>
              <a:cxnLst/>
              <a:rect l="l" t="t" r="r" b="b"/>
              <a:pathLst>
                <a:path w="2968" h="1071" fill="none" extrusionOk="0">
                  <a:moveTo>
                    <a:pt x="2968" y="0"/>
                  </a:moveTo>
                  <a:cubicBezTo>
                    <a:pt x="2968" y="0"/>
                    <a:pt x="1627" y="257"/>
                    <a:pt x="0" y="107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560925" y="3821550"/>
              <a:ext cx="1235300" cy="1065700"/>
            </a:xfrm>
            <a:custGeom>
              <a:avLst/>
              <a:gdLst/>
              <a:ahLst/>
              <a:cxnLst/>
              <a:rect l="l" t="t" r="r" b="b"/>
              <a:pathLst>
                <a:path w="49412" h="42628" extrusionOk="0">
                  <a:moveTo>
                    <a:pt x="17456" y="1"/>
                  </a:moveTo>
                  <a:cubicBezTo>
                    <a:pt x="15146" y="1"/>
                    <a:pt x="12645" y="937"/>
                    <a:pt x="11767" y="4631"/>
                  </a:cubicBezTo>
                  <a:lnTo>
                    <a:pt x="0" y="42628"/>
                  </a:lnTo>
                  <a:lnTo>
                    <a:pt x="11206" y="42628"/>
                  </a:lnTo>
                  <a:lnTo>
                    <a:pt x="21680" y="14895"/>
                  </a:lnTo>
                  <a:lnTo>
                    <a:pt x="33194" y="14764"/>
                  </a:lnTo>
                  <a:lnTo>
                    <a:pt x="25055" y="32951"/>
                  </a:lnTo>
                  <a:lnTo>
                    <a:pt x="34980" y="32951"/>
                  </a:lnTo>
                  <a:cubicBezTo>
                    <a:pt x="34980" y="32951"/>
                    <a:pt x="42557" y="21389"/>
                    <a:pt x="45984" y="14904"/>
                  </a:cubicBezTo>
                  <a:cubicBezTo>
                    <a:pt x="49411" y="8418"/>
                    <a:pt x="45820" y="4780"/>
                    <a:pt x="22008" y="992"/>
                  </a:cubicBezTo>
                  <a:cubicBezTo>
                    <a:pt x="22008" y="992"/>
                    <a:pt x="19833" y="1"/>
                    <a:pt x="1745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042275" y="4123450"/>
              <a:ext cx="87200" cy="230950"/>
            </a:xfrm>
            <a:custGeom>
              <a:avLst/>
              <a:gdLst/>
              <a:ahLst/>
              <a:cxnLst/>
              <a:rect l="l" t="t" r="r" b="b"/>
              <a:pathLst>
                <a:path w="3488" h="9238" fill="none" extrusionOk="0">
                  <a:moveTo>
                    <a:pt x="1" y="9238"/>
                  </a:moveTo>
                  <a:lnTo>
                    <a:pt x="348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350425" y="4104975"/>
              <a:ext cx="79475" cy="175850"/>
            </a:xfrm>
            <a:custGeom>
              <a:avLst/>
              <a:gdLst/>
              <a:ahLst/>
              <a:cxnLst/>
              <a:rect l="l" t="t" r="r" b="b"/>
              <a:pathLst>
                <a:path w="3179" h="7034" fill="none" extrusionOk="0">
                  <a:moveTo>
                    <a:pt x="0" y="7033"/>
                  </a:moveTo>
                  <a:lnTo>
                    <a:pt x="3178" y="0"/>
                  </a:ln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1600175" y="4760425"/>
              <a:ext cx="285425" cy="25"/>
            </a:xfrm>
            <a:custGeom>
              <a:avLst/>
              <a:gdLst/>
              <a:ahLst/>
              <a:cxnLst/>
              <a:rect l="l" t="t" r="r" b="b"/>
              <a:pathLst>
                <a:path w="11417" h="1" fill="none" extrusionOk="0">
                  <a:moveTo>
                    <a:pt x="1" y="1"/>
                  </a:moveTo>
                  <a:lnTo>
                    <a:pt x="11416" y="1"/>
                  </a:ln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2215900" y="4583100"/>
              <a:ext cx="259875" cy="25"/>
            </a:xfrm>
            <a:custGeom>
              <a:avLst/>
              <a:gdLst/>
              <a:ahLst/>
              <a:cxnLst/>
              <a:rect l="l" t="t" r="r" b="b"/>
              <a:pathLst>
                <a:path w="10395" h="1" fill="none" extrusionOk="0">
                  <a:moveTo>
                    <a:pt x="0" y="0"/>
                  </a:moveTo>
                  <a:lnTo>
                    <a:pt x="103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1841800" y="3947050"/>
              <a:ext cx="104825" cy="141175"/>
            </a:xfrm>
            <a:custGeom>
              <a:avLst/>
              <a:gdLst/>
              <a:ahLst/>
              <a:cxnLst/>
              <a:rect l="l" t="t" r="r" b="b"/>
              <a:pathLst>
                <a:path w="4193" h="5647" fill="none" extrusionOk="0">
                  <a:moveTo>
                    <a:pt x="4175" y="0"/>
                  </a:moveTo>
                  <a:cubicBezTo>
                    <a:pt x="4175" y="0"/>
                    <a:pt x="4192" y="4871"/>
                    <a:pt x="1" y="564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284425" y="3540750"/>
              <a:ext cx="226850" cy="229100"/>
            </a:xfrm>
            <a:custGeom>
              <a:avLst/>
              <a:gdLst/>
              <a:ahLst/>
              <a:cxnLst/>
              <a:rect l="l" t="t" r="r" b="b"/>
              <a:pathLst>
                <a:path w="9074" h="9164" extrusionOk="0">
                  <a:moveTo>
                    <a:pt x="2603" y="0"/>
                  </a:moveTo>
                  <a:cubicBezTo>
                    <a:pt x="147" y="0"/>
                    <a:pt x="1" y="4721"/>
                    <a:pt x="1" y="4721"/>
                  </a:cubicBezTo>
                  <a:cubicBezTo>
                    <a:pt x="1345" y="5827"/>
                    <a:pt x="3109" y="8988"/>
                    <a:pt x="3109" y="8988"/>
                  </a:cubicBezTo>
                  <a:cubicBezTo>
                    <a:pt x="3109" y="8988"/>
                    <a:pt x="4131" y="9164"/>
                    <a:pt x="5305" y="9164"/>
                  </a:cubicBezTo>
                  <a:cubicBezTo>
                    <a:pt x="7027" y="9164"/>
                    <a:pt x="9073" y="8785"/>
                    <a:pt x="8684" y="6914"/>
                  </a:cubicBezTo>
                  <a:cubicBezTo>
                    <a:pt x="8031" y="3771"/>
                    <a:pt x="5937" y="1950"/>
                    <a:pt x="5937" y="1950"/>
                  </a:cubicBezTo>
                  <a:cubicBezTo>
                    <a:pt x="4511" y="531"/>
                    <a:pt x="3427" y="0"/>
                    <a:pt x="2603" y="0"/>
                  </a:cubicBezTo>
                  <a:close/>
                </a:path>
              </a:pathLst>
            </a:custGeom>
            <a:solidFill>
              <a:srgbClr val="CDB1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1776500" y="3480050"/>
              <a:ext cx="218200" cy="271900"/>
            </a:xfrm>
            <a:custGeom>
              <a:avLst/>
              <a:gdLst/>
              <a:ahLst/>
              <a:cxnLst/>
              <a:rect l="l" t="t" r="r" b="b"/>
              <a:pathLst>
                <a:path w="8728" h="10876" extrusionOk="0">
                  <a:moveTo>
                    <a:pt x="8727" y="0"/>
                  </a:moveTo>
                  <a:lnTo>
                    <a:pt x="8727" y="0"/>
                  </a:lnTo>
                  <a:cubicBezTo>
                    <a:pt x="8727" y="0"/>
                    <a:pt x="1080" y="4951"/>
                    <a:pt x="0" y="5553"/>
                  </a:cubicBezTo>
                  <a:cubicBezTo>
                    <a:pt x="0" y="5553"/>
                    <a:pt x="2581" y="9081"/>
                    <a:pt x="4861" y="10707"/>
                  </a:cubicBezTo>
                  <a:cubicBezTo>
                    <a:pt x="5022" y="10822"/>
                    <a:pt x="5180" y="10876"/>
                    <a:pt x="5333" y="10876"/>
                  </a:cubicBezTo>
                  <a:cubicBezTo>
                    <a:pt x="7345" y="10876"/>
                    <a:pt x="8639" y="1587"/>
                    <a:pt x="8727" y="0"/>
                  </a:cubicBezTo>
                  <a:close/>
                </a:path>
              </a:pathLst>
            </a:custGeom>
            <a:solidFill>
              <a:srgbClr val="FAAA5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2269325" y="3463775"/>
              <a:ext cx="204175" cy="283950"/>
            </a:xfrm>
            <a:custGeom>
              <a:avLst/>
              <a:gdLst/>
              <a:ahLst/>
              <a:cxnLst/>
              <a:rect l="l" t="t" r="r" b="b"/>
              <a:pathLst>
                <a:path w="8167" h="11358" extrusionOk="0">
                  <a:moveTo>
                    <a:pt x="1" y="0"/>
                  </a:moveTo>
                  <a:lnTo>
                    <a:pt x="1063" y="11358"/>
                  </a:lnTo>
                  <a:cubicBezTo>
                    <a:pt x="7092" y="6263"/>
                    <a:pt x="8167" y="5538"/>
                    <a:pt x="8167" y="5538"/>
                  </a:cubicBezTo>
                  <a:cubicBezTo>
                    <a:pt x="4084" y="125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1803725" y="3440650"/>
              <a:ext cx="541950" cy="454700"/>
            </a:xfrm>
            <a:custGeom>
              <a:avLst/>
              <a:gdLst/>
              <a:ahLst/>
              <a:cxnLst/>
              <a:rect l="l" t="t" r="r" b="b"/>
              <a:pathLst>
                <a:path w="21678" h="18188" extrusionOk="0">
                  <a:moveTo>
                    <a:pt x="13652" y="0"/>
                  </a:moveTo>
                  <a:cubicBezTo>
                    <a:pt x="9946" y="0"/>
                    <a:pt x="7638" y="1576"/>
                    <a:pt x="7638" y="1576"/>
                  </a:cubicBezTo>
                  <a:cubicBezTo>
                    <a:pt x="4906" y="9227"/>
                    <a:pt x="2358" y="12884"/>
                    <a:pt x="431" y="16169"/>
                  </a:cubicBezTo>
                  <a:cubicBezTo>
                    <a:pt x="0" y="16905"/>
                    <a:pt x="400" y="18187"/>
                    <a:pt x="1510" y="18187"/>
                  </a:cubicBezTo>
                  <a:cubicBezTo>
                    <a:pt x="1909" y="18187"/>
                    <a:pt x="2401" y="18021"/>
                    <a:pt x="2978" y="17603"/>
                  </a:cubicBezTo>
                  <a:cubicBezTo>
                    <a:pt x="4585" y="16441"/>
                    <a:pt x="6209" y="16086"/>
                    <a:pt x="7778" y="16086"/>
                  </a:cubicBezTo>
                  <a:cubicBezTo>
                    <a:pt x="10238" y="16086"/>
                    <a:pt x="12564" y="16960"/>
                    <a:pt x="14480" y="16969"/>
                  </a:cubicBezTo>
                  <a:cubicBezTo>
                    <a:pt x="17180" y="16981"/>
                    <a:pt x="19255" y="17474"/>
                    <a:pt x="19255" y="17474"/>
                  </a:cubicBezTo>
                  <a:cubicBezTo>
                    <a:pt x="20480" y="13042"/>
                    <a:pt x="21163" y="8040"/>
                    <a:pt x="21492" y="5070"/>
                  </a:cubicBezTo>
                  <a:cubicBezTo>
                    <a:pt x="21677" y="3398"/>
                    <a:pt x="20746" y="1791"/>
                    <a:pt x="19192" y="1148"/>
                  </a:cubicBezTo>
                  <a:cubicBezTo>
                    <a:pt x="17132" y="297"/>
                    <a:pt x="15260" y="0"/>
                    <a:pt x="136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2308125" y="3618825"/>
              <a:ext cx="26700" cy="161600"/>
            </a:xfrm>
            <a:custGeom>
              <a:avLst/>
              <a:gdLst/>
              <a:ahLst/>
              <a:cxnLst/>
              <a:rect l="l" t="t" r="r" b="b"/>
              <a:pathLst>
                <a:path w="1068" h="6464" fill="none" extrusionOk="0">
                  <a:moveTo>
                    <a:pt x="1" y="6464"/>
                  </a:moveTo>
                  <a:lnTo>
                    <a:pt x="1067" y="0"/>
                  </a:ln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2238000" y="3657925"/>
              <a:ext cx="270925" cy="255975"/>
            </a:xfrm>
            <a:custGeom>
              <a:avLst/>
              <a:gdLst/>
              <a:ahLst/>
              <a:cxnLst/>
              <a:rect l="l" t="t" r="r" b="b"/>
              <a:pathLst>
                <a:path w="10837" h="10239" extrusionOk="0">
                  <a:moveTo>
                    <a:pt x="8657" y="1"/>
                  </a:moveTo>
                  <a:cubicBezTo>
                    <a:pt x="6757" y="1"/>
                    <a:pt x="4317" y="3560"/>
                    <a:pt x="3306" y="5188"/>
                  </a:cubicBezTo>
                  <a:cubicBezTo>
                    <a:pt x="2472" y="6531"/>
                    <a:pt x="0" y="6607"/>
                    <a:pt x="0" y="6607"/>
                  </a:cubicBezTo>
                  <a:lnTo>
                    <a:pt x="1408" y="10239"/>
                  </a:lnTo>
                  <a:cubicBezTo>
                    <a:pt x="2874" y="9878"/>
                    <a:pt x="4272" y="9646"/>
                    <a:pt x="5313" y="9160"/>
                  </a:cubicBezTo>
                  <a:cubicBezTo>
                    <a:pt x="7236" y="8263"/>
                    <a:pt x="8897" y="6862"/>
                    <a:pt x="10011" y="5056"/>
                  </a:cubicBezTo>
                  <a:cubicBezTo>
                    <a:pt x="10686" y="3964"/>
                    <a:pt x="10836" y="2713"/>
                    <a:pt x="10377" y="1566"/>
                  </a:cubicBezTo>
                  <a:cubicBezTo>
                    <a:pt x="9928" y="443"/>
                    <a:pt x="9326" y="1"/>
                    <a:pt x="8657" y="1"/>
                  </a:cubicBezTo>
                  <a:close/>
                </a:path>
              </a:pathLst>
            </a:custGeom>
            <a:solidFill>
              <a:srgbClr val="CDB1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338700" y="3713800"/>
              <a:ext cx="36675" cy="46175"/>
            </a:xfrm>
            <a:custGeom>
              <a:avLst/>
              <a:gdLst/>
              <a:ahLst/>
              <a:cxnLst/>
              <a:rect l="l" t="t" r="r" b="b"/>
              <a:pathLst>
                <a:path w="1467" h="1847" fill="none" extrusionOk="0">
                  <a:moveTo>
                    <a:pt x="1" y="1846"/>
                  </a:moveTo>
                  <a:cubicBezTo>
                    <a:pt x="1" y="1846"/>
                    <a:pt x="183" y="1415"/>
                    <a:pt x="1466" y="1"/>
                  </a:cubicBez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1725775" y="3450525"/>
              <a:ext cx="229125" cy="297225"/>
            </a:xfrm>
            <a:custGeom>
              <a:avLst/>
              <a:gdLst/>
              <a:ahLst/>
              <a:cxnLst/>
              <a:rect l="l" t="t" r="r" b="b"/>
              <a:pathLst>
                <a:path w="9165" h="11889" extrusionOk="0">
                  <a:moveTo>
                    <a:pt x="136" y="0"/>
                  </a:moveTo>
                  <a:cubicBezTo>
                    <a:pt x="0" y="1479"/>
                    <a:pt x="2" y="3938"/>
                    <a:pt x="209" y="5093"/>
                  </a:cubicBezTo>
                  <a:lnTo>
                    <a:pt x="209" y="5091"/>
                  </a:lnTo>
                  <a:cubicBezTo>
                    <a:pt x="583" y="7181"/>
                    <a:pt x="899" y="8457"/>
                    <a:pt x="2029" y="10253"/>
                  </a:cubicBezTo>
                  <a:cubicBezTo>
                    <a:pt x="2714" y="11340"/>
                    <a:pt x="3493" y="11779"/>
                    <a:pt x="4724" y="11874"/>
                  </a:cubicBezTo>
                  <a:cubicBezTo>
                    <a:pt x="4852" y="11884"/>
                    <a:pt x="4973" y="11889"/>
                    <a:pt x="5088" y="11889"/>
                  </a:cubicBezTo>
                  <a:cubicBezTo>
                    <a:pt x="9164" y="11889"/>
                    <a:pt x="5795" y="5964"/>
                    <a:pt x="4896" y="3610"/>
                  </a:cubicBezTo>
                  <a:cubicBezTo>
                    <a:pt x="4417" y="2356"/>
                    <a:pt x="4007" y="530"/>
                    <a:pt x="4007" y="530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CDB1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858825" y="3845150"/>
              <a:ext cx="389250" cy="76600"/>
            </a:xfrm>
            <a:custGeom>
              <a:avLst/>
              <a:gdLst/>
              <a:ahLst/>
              <a:cxnLst/>
              <a:rect l="l" t="t" r="r" b="b"/>
              <a:pathLst>
                <a:path w="15570" h="3064" extrusionOk="0">
                  <a:moveTo>
                    <a:pt x="6385" y="1"/>
                  </a:moveTo>
                  <a:cubicBezTo>
                    <a:pt x="802" y="1"/>
                    <a:pt x="374" y="1681"/>
                    <a:pt x="374" y="1681"/>
                  </a:cubicBezTo>
                  <a:lnTo>
                    <a:pt x="0" y="3063"/>
                  </a:lnTo>
                  <a:cubicBezTo>
                    <a:pt x="1156" y="2394"/>
                    <a:pt x="3080" y="1387"/>
                    <a:pt x="9215" y="1387"/>
                  </a:cubicBezTo>
                  <a:cubicBezTo>
                    <a:pt x="10498" y="1387"/>
                    <a:pt x="11966" y="1431"/>
                    <a:pt x="13649" y="1532"/>
                  </a:cubicBezTo>
                  <a:cubicBezTo>
                    <a:pt x="13787" y="1540"/>
                    <a:pt x="13910" y="1544"/>
                    <a:pt x="14020" y="1544"/>
                  </a:cubicBezTo>
                  <a:cubicBezTo>
                    <a:pt x="15570" y="1544"/>
                    <a:pt x="14422" y="775"/>
                    <a:pt x="14422" y="775"/>
                  </a:cubicBezTo>
                  <a:cubicBezTo>
                    <a:pt x="10964" y="210"/>
                    <a:pt x="8354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1462600" y="2976450"/>
              <a:ext cx="256325" cy="218475"/>
            </a:xfrm>
            <a:custGeom>
              <a:avLst/>
              <a:gdLst/>
              <a:ahLst/>
              <a:cxnLst/>
              <a:rect l="l" t="t" r="r" b="b"/>
              <a:pathLst>
                <a:path w="10253" h="8739" extrusionOk="0">
                  <a:moveTo>
                    <a:pt x="6385" y="1"/>
                  </a:moveTo>
                  <a:cubicBezTo>
                    <a:pt x="5288" y="1"/>
                    <a:pt x="4183" y="363"/>
                    <a:pt x="3264" y="1106"/>
                  </a:cubicBezTo>
                  <a:lnTo>
                    <a:pt x="2466" y="1751"/>
                  </a:lnTo>
                  <a:cubicBezTo>
                    <a:pt x="332" y="3476"/>
                    <a:pt x="1" y="6605"/>
                    <a:pt x="1727" y="8738"/>
                  </a:cubicBezTo>
                  <a:cubicBezTo>
                    <a:pt x="1727" y="8738"/>
                    <a:pt x="4642" y="3642"/>
                    <a:pt x="10252" y="1846"/>
                  </a:cubicBezTo>
                  <a:cubicBezTo>
                    <a:pt x="9270" y="632"/>
                    <a:pt x="7834" y="1"/>
                    <a:pt x="63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1541450" y="3067025"/>
              <a:ext cx="1272350" cy="1482700"/>
            </a:xfrm>
            <a:custGeom>
              <a:avLst/>
              <a:gdLst/>
              <a:ahLst/>
              <a:cxnLst/>
              <a:rect l="l" t="t" r="r" b="b"/>
              <a:pathLst>
                <a:path w="50894" h="59308" extrusionOk="0">
                  <a:moveTo>
                    <a:pt x="8526" y="1"/>
                  </a:moveTo>
                  <a:lnTo>
                    <a:pt x="0" y="6893"/>
                  </a:lnTo>
                  <a:lnTo>
                    <a:pt x="42368" y="59307"/>
                  </a:lnTo>
                  <a:lnTo>
                    <a:pt x="50894" y="52415"/>
                  </a:lnTo>
                  <a:lnTo>
                    <a:pt x="852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2600825" y="4377125"/>
              <a:ext cx="344800" cy="380800"/>
            </a:xfrm>
            <a:custGeom>
              <a:avLst/>
              <a:gdLst/>
              <a:ahLst/>
              <a:cxnLst/>
              <a:rect l="l" t="t" r="r" b="b"/>
              <a:pathLst>
                <a:path w="13792" h="15232" extrusionOk="0">
                  <a:moveTo>
                    <a:pt x="8526" y="1"/>
                  </a:moveTo>
                  <a:cubicBezTo>
                    <a:pt x="8526" y="1"/>
                    <a:pt x="2557" y="580"/>
                    <a:pt x="0" y="6893"/>
                  </a:cubicBezTo>
                  <a:lnTo>
                    <a:pt x="13791" y="15232"/>
                  </a:lnTo>
                  <a:lnTo>
                    <a:pt x="85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2826125" y="4625200"/>
              <a:ext cx="119500" cy="132725"/>
            </a:xfrm>
            <a:custGeom>
              <a:avLst/>
              <a:gdLst/>
              <a:ahLst/>
              <a:cxnLst/>
              <a:rect l="l" t="t" r="r" b="b"/>
              <a:pathLst>
                <a:path w="4780" h="5309" extrusionOk="0">
                  <a:moveTo>
                    <a:pt x="2516" y="1"/>
                  </a:moveTo>
                  <a:cubicBezTo>
                    <a:pt x="1731" y="1"/>
                    <a:pt x="153" y="271"/>
                    <a:pt x="0" y="2419"/>
                  </a:cubicBezTo>
                  <a:lnTo>
                    <a:pt x="4779" y="5309"/>
                  </a:lnTo>
                  <a:lnTo>
                    <a:pt x="4779" y="5309"/>
                  </a:lnTo>
                  <a:lnTo>
                    <a:pt x="2955" y="31"/>
                  </a:lnTo>
                  <a:cubicBezTo>
                    <a:pt x="2955" y="31"/>
                    <a:pt x="2781" y="1"/>
                    <a:pt x="251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1503275" y="3019525"/>
              <a:ext cx="291275" cy="268975"/>
            </a:xfrm>
            <a:custGeom>
              <a:avLst/>
              <a:gdLst/>
              <a:ahLst/>
              <a:cxnLst/>
              <a:rect l="l" t="t" r="r" b="b"/>
              <a:pathLst>
                <a:path w="11651" h="10759" extrusionOk="0">
                  <a:moveTo>
                    <a:pt x="8527" y="1"/>
                  </a:moveTo>
                  <a:cubicBezTo>
                    <a:pt x="8527" y="1"/>
                    <a:pt x="2725" y="1155"/>
                    <a:pt x="1" y="6895"/>
                  </a:cubicBezTo>
                  <a:lnTo>
                    <a:pt x="3125" y="10758"/>
                  </a:lnTo>
                  <a:cubicBezTo>
                    <a:pt x="3125" y="10758"/>
                    <a:pt x="6041" y="5662"/>
                    <a:pt x="11651" y="3866"/>
                  </a:cubicBezTo>
                  <a:lnTo>
                    <a:pt x="852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1902725" y="3345300"/>
              <a:ext cx="774550" cy="958050"/>
            </a:xfrm>
            <a:custGeom>
              <a:avLst/>
              <a:gdLst/>
              <a:ahLst/>
              <a:cxnLst/>
              <a:rect l="l" t="t" r="r" b="b"/>
              <a:pathLst>
                <a:path w="30982" h="38322" fill="none" extrusionOk="0">
                  <a:moveTo>
                    <a:pt x="30982" y="38321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1703950" y="3297650"/>
              <a:ext cx="661650" cy="818400"/>
            </a:xfrm>
            <a:custGeom>
              <a:avLst/>
              <a:gdLst/>
              <a:ahLst/>
              <a:cxnLst/>
              <a:rect l="l" t="t" r="r" b="b"/>
              <a:pathLst>
                <a:path w="26466" h="32736" fill="none" extrusionOk="0">
                  <a:moveTo>
                    <a:pt x="0" y="1"/>
                  </a:moveTo>
                  <a:lnTo>
                    <a:pt x="26466" y="327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2184600" y="3780075"/>
              <a:ext cx="244625" cy="168900"/>
            </a:xfrm>
            <a:custGeom>
              <a:avLst/>
              <a:gdLst/>
              <a:ahLst/>
              <a:cxnLst/>
              <a:rect l="l" t="t" r="r" b="b"/>
              <a:pathLst>
                <a:path w="9785" h="6756" extrusionOk="0">
                  <a:moveTo>
                    <a:pt x="6902" y="1"/>
                  </a:moveTo>
                  <a:cubicBezTo>
                    <a:pt x="6727" y="1"/>
                    <a:pt x="6556" y="12"/>
                    <a:pt x="6382" y="31"/>
                  </a:cubicBezTo>
                  <a:cubicBezTo>
                    <a:pt x="5395" y="137"/>
                    <a:pt x="3996" y="259"/>
                    <a:pt x="3305" y="633"/>
                  </a:cubicBezTo>
                  <a:cubicBezTo>
                    <a:pt x="2637" y="995"/>
                    <a:pt x="2005" y="1062"/>
                    <a:pt x="2259" y="1705"/>
                  </a:cubicBezTo>
                  <a:cubicBezTo>
                    <a:pt x="2336" y="1900"/>
                    <a:pt x="2509" y="1973"/>
                    <a:pt x="2728" y="1973"/>
                  </a:cubicBezTo>
                  <a:cubicBezTo>
                    <a:pt x="3016" y="1973"/>
                    <a:pt x="3385" y="1847"/>
                    <a:pt x="3724" y="1711"/>
                  </a:cubicBezTo>
                  <a:cubicBezTo>
                    <a:pt x="3961" y="1617"/>
                    <a:pt x="4111" y="1577"/>
                    <a:pt x="4192" y="1577"/>
                  </a:cubicBezTo>
                  <a:cubicBezTo>
                    <a:pt x="4416" y="1577"/>
                    <a:pt x="4111" y="1876"/>
                    <a:pt x="3624" y="2148"/>
                  </a:cubicBezTo>
                  <a:cubicBezTo>
                    <a:pt x="3350" y="2299"/>
                    <a:pt x="2427" y="2628"/>
                    <a:pt x="1496" y="2781"/>
                  </a:cubicBezTo>
                  <a:cubicBezTo>
                    <a:pt x="564" y="2934"/>
                    <a:pt x="1" y="3286"/>
                    <a:pt x="182" y="3726"/>
                  </a:cubicBezTo>
                  <a:cubicBezTo>
                    <a:pt x="266" y="3928"/>
                    <a:pt x="570" y="3983"/>
                    <a:pt x="874" y="3983"/>
                  </a:cubicBezTo>
                  <a:cubicBezTo>
                    <a:pt x="1230" y="3983"/>
                    <a:pt x="1586" y="3908"/>
                    <a:pt x="1586" y="3908"/>
                  </a:cubicBezTo>
                  <a:lnTo>
                    <a:pt x="1586" y="3908"/>
                  </a:lnTo>
                  <a:cubicBezTo>
                    <a:pt x="498" y="4152"/>
                    <a:pt x="44" y="4476"/>
                    <a:pt x="171" y="4961"/>
                  </a:cubicBezTo>
                  <a:cubicBezTo>
                    <a:pt x="238" y="5216"/>
                    <a:pt x="660" y="5265"/>
                    <a:pt x="975" y="5265"/>
                  </a:cubicBezTo>
                  <a:cubicBezTo>
                    <a:pt x="1173" y="5265"/>
                    <a:pt x="1330" y="5246"/>
                    <a:pt x="1330" y="5246"/>
                  </a:cubicBezTo>
                  <a:lnTo>
                    <a:pt x="1330" y="5246"/>
                  </a:lnTo>
                  <a:cubicBezTo>
                    <a:pt x="1330" y="5246"/>
                    <a:pt x="969" y="5428"/>
                    <a:pt x="1186" y="5819"/>
                  </a:cubicBezTo>
                  <a:cubicBezTo>
                    <a:pt x="1304" y="6031"/>
                    <a:pt x="1674" y="6080"/>
                    <a:pt x="1988" y="6080"/>
                  </a:cubicBezTo>
                  <a:cubicBezTo>
                    <a:pt x="2252" y="6080"/>
                    <a:pt x="2475" y="6046"/>
                    <a:pt x="2475" y="6046"/>
                  </a:cubicBezTo>
                  <a:lnTo>
                    <a:pt x="2475" y="6046"/>
                  </a:lnTo>
                  <a:cubicBezTo>
                    <a:pt x="2235" y="6245"/>
                    <a:pt x="2362" y="6496"/>
                    <a:pt x="2362" y="6496"/>
                  </a:cubicBezTo>
                  <a:cubicBezTo>
                    <a:pt x="2494" y="6692"/>
                    <a:pt x="2758" y="6755"/>
                    <a:pt x="3042" y="6755"/>
                  </a:cubicBezTo>
                  <a:cubicBezTo>
                    <a:pt x="3550" y="6755"/>
                    <a:pt x="4122" y="6555"/>
                    <a:pt x="4122" y="6555"/>
                  </a:cubicBezTo>
                  <a:cubicBezTo>
                    <a:pt x="7111" y="5524"/>
                    <a:pt x="7199" y="5036"/>
                    <a:pt x="7692" y="4554"/>
                  </a:cubicBezTo>
                  <a:cubicBezTo>
                    <a:pt x="8185" y="4071"/>
                    <a:pt x="9125" y="2802"/>
                    <a:pt x="9125" y="2802"/>
                  </a:cubicBezTo>
                  <a:cubicBezTo>
                    <a:pt x="9784" y="1783"/>
                    <a:pt x="8405" y="246"/>
                    <a:pt x="7732" y="94"/>
                  </a:cubicBezTo>
                  <a:cubicBezTo>
                    <a:pt x="7433" y="27"/>
                    <a:pt x="7164" y="1"/>
                    <a:pt x="6902" y="1"/>
                  </a:cubicBezTo>
                  <a:close/>
                </a:path>
              </a:pathLst>
            </a:custGeom>
            <a:solidFill>
              <a:srgbClr val="CDB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2234725" y="3780100"/>
              <a:ext cx="96575" cy="42650"/>
            </a:xfrm>
            <a:custGeom>
              <a:avLst/>
              <a:gdLst/>
              <a:ahLst/>
              <a:cxnLst/>
              <a:rect l="l" t="t" r="r" b="b"/>
              <a:pathLst>
                <a:path w="3863" h="1706" fill="none" extrusionOk="0">
                  <a:moveTo>
                    <a:pt x="254" y="1705"/>
                  </a:moveTo>
                  <a:cubicBezTo>
                    <a:pt x="0" y="1061"/>
                    <a:pt x="632" y="994"/>
                    <a:pt x="1300" y="632"/>
                  </a:cubicBezTo>
                  <a:cubicBezTo>
                    <a:pt x="1991" y="258"/>
                    <a:pt x="2878" y="105"/>
                    <a:pt x="386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184600" y="3833750"/>
              <a:ext cx="90600" cy="70350"/>
            </a:xfrm>
            <a:custGeom>
              <a:avLst/>
              <a:gdLst/>
              <a:ahLst/>
              <a:cxnLst/>
              <a:rect l="l" t="t" r="r" b="b"/>
              <a:pathLst>
                <a:path w="3624" h="2814" fill="none" extrusionOk="0">
                  <a:moveTo>
                    <a:pt x="171" y="2814"/>
                  </a:moveTo>
                  <a:cubicBezTo>
                    <a:pt x="44" y="2329"/>
                    <a:pt x="498" y="2005"/>
                    <a:pt x="1586" y="1761"/>
                  </a:cubicBezTo>
                  <a:cubicBezTo>
                    <a:pt x="1586" y="1761"/>
                    <a:pt x="363" y="2019"/>
                    <a:pt x="182" y="1579"/>
                  </a:cubicBezTo>
                  <a:cubicBezTo>
                    <a:pt x="1" y="1139"/>
                    <a:pt x="564" y="787"/>
                    <a:pt x="1496" y="634"/>
                  </a:cubicBezTo>
                  <a:cubicBezTo>
                    <a:pt x="2427" y="481"/>
                    <a:pt x="3350" y="152"/>
                    <a:pt x="3624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2214225" y="3925525"/>
              <a:ext cx="73425" cy="30650"/>
            </a:xfrm>
            <a:custGeom>
              <a:avLst/>
              <a:gdLst/>
              <a:ahLst/>
              <a:cxnLst/>
              <a:rect l="l" t="t" r="r" b="b"/>
              <a:pathLst>
                <a:path w="2937" h="1226" fill="none" extrusionOk="0">
                  <a:moveTo>
                    <a:pt x="2937" y="738"/>
                  </a:moveTo>
                  <a:cubicBezTo>
                    <a:pt x="2937" y="738"/>
                    <a:pt x="1544" y="1225"/>
                    <a:pt x="1177" y="679"/>
                  </a:cubicBezTo>
                  <a:cubicBezTo>
                    <a:pt x="1177" y="679"/>
                    <a:pt x="1050" y="427"/>
                    <a:pt x="1290" y="228"/>
                  </a:cubicBezTo>
                  <a:cubicBezTo>
                    <a:pt x="1290" y="228"/>
                    <a:pt x="218" y="392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2213325" y="3849700"/>
              <a:ext cx="87825" cy="30125"/>
            </a:xfrm>
            <a:custGeom>
              <a:avLst/>
              <a:gdLst/>
              <a:ahLst/>
              <a:cxnLst/>
              <a:rect l="l" t="t" r="r" b="b"/>
              <a:pathLst>
                <a:path w="3513" h="1205" fill="none" extrusionOk="0">
                  <a:moveTo>
                    <a:pt x="1" y="1185"/>
                  </a:moveTo>
                  <a:cubicBezTo>
                    <a:pt x="1" y="1185"/>
                    <a:pt x="790" y="1204"/>
                    <a:pt x="351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2217825" y="3880725"/>
              <a:ext cx="97725" cy="30500"/>
            </a:xfrm>
            <a:custGeom>
              <a:avLst/>
              <a:gdLst/>
              <a:ahLst/>
              <a:cxnLst/>
              <a:rect l="l" t="t" r="r" b="b"/>
              <a:pathLst>
                <a:path w="3909" h="1220" fill="none" extrusionOk="0">
                  <a:moveTo>
                    <a:pt x="1" y="1220"/>
                  </a:moveTo>
                  <a:cubicBezTo>
                    <a:pt x="1" y="1220"/>
                    <a:pt x="1325" y="1136"/>
                    <a:pt x="3909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2246475" y="3909100"/>
              <a:ext cx="73400" cy="22125"/>
            </a:xfrm>
            <a:custGeom>
              <a:avLst/>
              <a:gdLst/>
              <a:ahLst/>
              <a:cxnLst/>
              <a:rect l="l" t="t" r="r" b="b"/>
              <a:pathLst>
                <a:path w="2936" h="885" fill="none" extrusionOk="0">
                  <a:moveTo>
                    <a:pt x="0" y="885"/>
                  </a:moveTo>
                  <a:cubicBezTo>
                    <a:pt x="0" y="885"/>
                    <a:pt x="1563" y="658"/>
                    <a:pt x="2935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1714575" y="3381725"/>
              <a:ext cx="165200" cy="262600"/>
            </a:xfrm>
            <a:custGeom>
              <a:avLst/>
              <a:gdLst/>
              <a:ahLst/>
              <a:cxnLst/>
              <a:rect l="l" t="t" r="r" b="b"/>
              <a:pathLst>
                <a:path w="6608" h="10504" extrusionOk="0">
                  <a:moveTo>
                    <a:pt x="4006" y="1"/>
                  </a:moveTo>
                  <a:cubicBezTo>
                    <a:pt x="3529" y="1"/>
                    <a:pt x="3317" y="514"/>
                    <a:pt x="3303" y="1604"/>
                  </a:cubicBezTo>
                  <a:cubicBezTo>
                    <a:pt x="3303" y="1604"/>
                    <a:pt x="3302" y="354"/>
                    <a:pt x="2834" y="268"/>
                  </a:cubicBezTo>
                  <a:cubicBezTo>
                    <a:pt x="2805" y="263"/>
                    <a:pt x="2777" y="260"/>
                    <a:pt x="2750" y="260"/>
                  </a:cubicBezTo>
                  <a:cubicBezTo>
                    <a:pt x="2338" y="260"/>
                    <a:pt x="2141" y="865"/>
                    <a:pt x="2183" y="1749"/>
                  </a:cubicBezTo>
                  <a:cubicBezTo>
                    <a:pt x="2226" y="2692"/>
                    <a:pt x="1937" y="3620"/>
                    <a:pt x="1845" y="3920"/>
                  </a:cubicBezTo>
                  <a:cubicBezTo>
                    <a:pt x="1714" y="4344"/>
                    <a:pt x="1541" y="4659"/>
                    <a:pt x="1454" y="4659"/>
                  </a:cubicBezTo>
                  <a:cubicBezTo>
                    <a:pt x="1391" y="4659"/>
                    <a:pt x="1371" y="4500"/>
                    <a:pt x="1439" y="4108"/>
                  </a:cubicBezTo>
                  <a:cubicBezTo>
                    <a:pt x="1549" y="3475"/>
                    <a:pt x="1727" y="2969"/>
                    <a:pt x="1247" y="2888"/>
                  </a:cubicBezTo>
                  <a:cubicBezTo>
                    <a:pt x="1216" y="2882"/>
                    <a:pt x="1185" y="2880"/>
                    <a:pt x="1155" y="2880"/>
                  </a:cubicBezTo>
                  <a:cubicBezTo>
                    <a:pt x="534" y="2880"/>
                    <a:pt x="225" y="3983"/>
                    <a:pt x="122" y="4700"/>
                  </a:cubicBezTo>
                  <a:cubicBezTo>
                    <a:pt x="1" y="5536"/>
                    <a:pt x="244" y="6070"/>
                    <a:pt x="346" y="7056"/>
                  </a:cubicBezTo>
                  <a:cubicBezTo>
                    <a:pt x="390" y="7491"/>
                    <a:pt x="512" y="7757"/>
                    <a:pt x="726" y="8221"/>
                  </a:cubicBezTo>
                  <a:cubicBezTo>
                    <a:pt x="969" y="8752"/>
                    <a:pt x="3991" y="10504"/>
                    <a:pt x="5431" y="10504"/>
                  </a:cubicBezTo>
                  <a:cubicBezTo>
                    <a:pt x="5690" y="10504"/>
                    <a:pt x="5898" y="10447"/>
                    <a:pt x="6029" y="10316"/>
                  </a:cubicBezTo>
                  <a:cubicBezTo>
                    <a:pt x="6029" y="10316"/>
                    <a:pt x="4611" y="8984"/>
                    <a:pt x="5090" y="8455"/>
                  </a:cubicBezTo>
                  <a:cubicBezTo>
                    <a:pt x="5935" y="7519"/>
                    <a:pt x="6029" y="6675"/>
                    <a:pt x="6419" y="3537"/>
                  </a:cubicBezTo>
                  <a:cubicBezTo>
                    <a:pt x="6419" y="3537"/>
                    <a:pt x="6607" y="2073"/>
                    <a:pt x="5996" y="1826"/>
                  </a:cubicBezTo>
                  <a:cubicBezTo>
                    <a:pt x="5996" y="1826"/>
                    <a:pt x="5964" y="1818"/>
                    <a:pt x="5915" y="1818"/>
                  </a:cubicBezTo>
                  <a:cubicBezTo>
                    <a:pt x="5823" y="1818"/>
                    <a:pt x="5674" y="1849"/>
                    <a:pt x="5579" y="2031"/>
                  </a:cubicBezTo>
                  <a:cubicBezTo>
                    <a:pt x="5579" y="2031"/>
                    <a:pt x="5517" y="947"/>
                    <a:pt x="5090" y="817"/>
                  </a:cubicBezTo>
                  <a:cubicBezTo>
                    <a:pt x="5028" y="798"/>
                    <a:pt x="4973" y="790"/>
                    <a:pt x="4924" y="790"/>
                  </a:cubicBezTo>
                  <a:cubicBezTo>
                    <a:pt x="4634" y="790"/>
                    <a:pt x="4558" y="1077"/>
                    <a:pt x="4558" y="1077"/>
                  </a:cubicBezTo>
                  <a:cubicBezTo>
                    <a:pt x="4558" y="1077"/>
                    <a:pt x="4470" y="23"/>
                    <a:pt x="4041" y="2"/>
                  </a:cubicBezTo>
                  <a:cubicBezTo>
                    <a:pt x="4029" y="1"/>
                    <a:pt x="4018" y="1"/>
                    <a:pt x="4006" y="1"/>
                  </a:cubicBezTo>
                  <a:close/>
                </a:path>
              </a:pathLst>
            </a:custGeom>
            <a:solidFill>
              <a:srgbClr val="CDB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1713700" y="3386250"/>
              <a:ext cx="71725" cy="171850"/>
            </a:xfrm>
            <a:custGeom>
              <a:avLst/>
              <a:gdLst/>
              <a:ahLst/>
              <a:cxnLst/>
              <a:rect l="l" t="t" r="r" b="b"/>
              <a:pathLst>
                <a:path w="2869" h="6874" fill="none" extrusionOk="0">
                  <a:moveTo>
                    <a:pt x="2869" y="87"/>
                  </a:moveTo>
                  <a:cubicBezTo>
                    <a:pt x="2400" y="1"/>
                    <a:pt x="2173" y="626"/>
                    <a:pt x="2218" y="1568"/>
                  </a:cubicBezTo>
                  <a:cubicBezTo>
                    <a:pt x="2261" y="2511"/>
                    <a:pt x="1972" y="3439"/>
                    <a:pt x="1880" y="3737"/>
                  </a:cubicBezTo>
                  <a:cubicBezTo>
                    <a:pt x="1656" y="4465"/>
                    <a:pt x="1310" y="4870"/>
                    <a:pt x="1474" y="3927"/>
                  </a:cubicBezTo>
                  <a:cubicBezTo>
                    <a:pt x="1584" y="3294"/>
                    <a:pt x="1762" y="2787"/>
                    <a:pt x="1282" y="2707"/>
                  </a:cubicBezTo>
                  <a:cubicBezTo>
                    <a:pt x="599" y="2591"/>
                    <a:pt x="438" y="3462"/>
                    <a:pt x="222" y="4191"/>
                  </a:cubicBezTo>
                  <a:cubicBezTo>
                    <a:pt x="0" y="4945"/>
                    <a:pt x="279" y="5889"/>
                    <a:pt x="381" y="68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1841800" y="3402100"/>
              <a:ext cx="37975" cy="68050"/>
            </a:xfrm>
            <a:custGeom>
              <a:avLst/>
              <a:gdLst/>
              <a:ahLst/>
              <a:cxnLst/>
              <a:rect l="l" t="t" r="r" b="b"/>
              <a:pathLst>
                <a:path w="1519" h="2722" fill="none" extrusionOk="0">
                  <a:moveTo>
                    <a:pt x="1330" y="2721"/>
                  </a:moveTo>
                  <a:cubicBezTo>
                    <a:pt x="1330" y="2721"/>
                    <a:pt x="1518" y="1258"/>
                    <a:pt x="907" y="1010"/>
                  </a:cubicBezTo>
                  <a:cubicBezTo>
                    <a:pt x="907" y="1010"/>
                    <a:pt x="634" y="939"/>
                    <a:pt x="490" y="1216"/>
                  </a:cubicBezTo>
                  <a:cubicBezTo>
                    <a:pt x="490" y="1216"/>
                    <a:pt x="428" y="132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1786850" y="3410825"/>
              <a:ext cx="11275" cy="92625"/>
            </a:xfrm>
            <a:custGeom>
              <a:avLst/>
              <a:gdLst/>
              <a:ahLst/>
              <a:cxnLst/>
              <a:rect l="l" t="t" r="r" b="b"/>
              <a:pathLst>
                <a:path w="451" h="3705" fill="none" extrusionOk="0">
                  <a:moveTo>
                    <a:pt x="383" y="0"/>
                  </a:moveTo>
                  <a:cubicBezTo>
                    <a:pt x="383" y="0"/>
                    <a:pt x="451" y="1493"/>
                    <a:pt x="1" y="370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1818750" y="3408625"/>
              <a:ext cx="12350" cy="99475"/>
            </a:xfrm>
            <a:custGeom>
              <a:avLst/>
              <a:gdLst/>
              <a:ahLst/>
              <a:cxnLst/>
              <a:rect l="l" t="t" r="r" b="b"/>
              <a:pathLst>
                <a:path w="494" h="3979" fill="none" extrusionOk="0">
                  <a:moveTo>
                    <a:pt x="391" y="1"/>
                  </a:moveTo>
                  <a:cubicBezTo>
                    <a:pt x="391" y="1"/>
                    <a:pt x="494" y="1280"/>
                    <a:pt x="1" y="39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1847700" y="3432475"/>
              <a:ext cx="9025" cy="80475"/>
            </a:xfrm>
            <a:custGeom>
              <a:avLst/>
              <a:gdLst/>
              <a:ahLst/>
              <a:cxnLst/>
              <a:rect l="l" t="t" r="r" b="b"/>
              <a:pathLst>
                <a:path w="361" h="3219" fill="none" extrusionOk="0">
                  <a:moveTo>
                    <a:pt x="254" y="1"/>
                  </a:moveTo>
                  <a:cubicBezTo>
                    <a:pt x="254" y="1"/>
                    <a:pt x="360" y="538"/>
                    <a:pt x="0" y="321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1845400" y="3615975"/>
              <a:ext cx="59975" cy="73225"/>
            </a:xfrm>
            <a:custGeom>
              <a:avLst/>
              <a:gdLst/>
              <a:ahLst/>
              <a:cxnLst/>
              <a:rect l="l" t="t" r="r" b="b"/>
              <a:pathLst>
                <a:path w="2399" h="2929" fill="none" extrusionOk="0">
                  <a:moveTo>
                    <a:pt x="1" y="1"/>
                  </a:moveTo>
                  <a:lnTo>
                    <a:pt x="2399" y="2929"/>
                  </a:ln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9" name="Google Shape;559;p39"/>
          <p:cNvCxnSpPr/>
          <p:nvPr/>
        </p:nvCxnSpPr>
        <p:spPr>
          <a:xfrm>
            <a:off x="5101950" y="-11075"/>
            <a:ext cx="0" cy="515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9"/>
          <p:cNvSpPr/>
          <p:nvPr/>
        </p:nvSpPr>
        <p:spPr>
          <a:xfrm rot="-1098580">
            <a:off x="4336390" y="-431899"/>
            <a:ext cx="1692170" cy="1112998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9"/>
          <p:cNvSpPr/>
          <p:nvPr/>
        </p:nvSpPr>
        <p:spPr>
          <a:xfrm rot="966649">
            <a:off x="4466803" y="4423504"/>
            <a:ext cx="1270288" cy="83554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A5E60-1EA4-5E36-F80A-3C3999F5DAD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89832" y="2574997"/>
            <a:ext cx="3681000" cy="817800"/>
          </a:xfrm>
        </p:spPr>
        <p:txBody>
          <a:bodyPr/>
          <a:lstStyle/>
          <a:p>
            <a:r>
              <a:rPr lang="en-US" dirty="0"/>
              <a:t>THREAD ART PORTRAIT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OUTPUT VERIFICATION</a:t>
            </a:r>
            <a:endParaRPr sz="2000" dirty="0"/>
          </a:p>
        </p:txBody>
      </p:sp>
      <p:sp>
        <p:nvSpPr>
          <p:cNvPr id="1791" name="Google Shape;1791;p69"/>
          <p:cNvSpPr txBox="1"/>
          <p:nvPr/>
        </p:nvSpPr>
        <p:spPr>
          <a:xfrm>
            <a:off x="720000" y="1231548"/>
            <a:ext cx="77040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Input v/s Output : (in image Dr. </a:t>
            </a:r>
            <a:r>
              <a:rPr lang="en-US" dirty="0" err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K.P.Soman</a:t>
            </a:r>
            <a:r>
              <a:rPr lang="en-US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HOD, CEN)</a:t>
            </a:r>
            <a:endParaRPr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82047C5-344A-9D75-D7B5-D096C9D0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39" y="1668531"/>
            <a:ext cx="4034724" cy="2689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C23F7-95EB-D0B1-3563-7D8740AB9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40" y="1668531"/>
            <a:ext cx="2654092" cy="26898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3"/>
          <p:cNvGrpSpPr/>
          <p:nvPr/>
        </p:nvGrpSpPr>
        <p:grpSpPr>
          <a:xfrm>
            <a:off x="5733339" y="683964"/>
            <a:ext cx="2928339" cy="3403139"/>
            <a:chOff x="5733339" y="683964"/>
            <a:chExt cx="2928339" cy="3403139"/>
          </a:xfrm>
        </p:grpSpPr>
        <p:sp>
          <p:nvSpPr>
            <p:cNvPr id="712" name="Google Shape;712;p43"/>
            <p:cNvSpPr/>
            <p:nvPr/>
          </p:nvSpPr>
          <p:spPr>
            <a:xfrm>
              <a:off x="5898678" y="801202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5733339" y="683964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43"/>
          <p:cNvSpPr/>
          <p:nvPr/>
        </p:nvSpPr>
        <p:spPr>
          <a:xfrm>
            <a:off x="5568000" y="566725"/>
            <a:ext cx="2763000" cy="3285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3"/>
          <p:cNvSpPr/>
          <p:nvPr/>
        </p:nvSpPr>
        <p:spPr>
          <a:xfrm rot="-153504" flipH="1">
            <a:off x="5862577" y="1077445"/>
            <a:ext cx="2315198" cy="2430052"/>
          </a:xfrm>
          <a:custGeom>
            <a:avLst/>
            <a:gdLst/>
            <a:ahLst/>
            <a:cxnLst/>
            <a:rect l="l" t="t" r="r" b="b"/>
            <a:pathLst>
              <a:path w="90853" h="106210" extrusionOk="0">
                <a:moveTo>
                  <a:pt x="89449" y="55410"/>
                </a:moveTo>
                <a:cubicBezTo>
                  <a:pt x="89449" y="40479"/>
                  <a:pt x="94434" y="22737"/>
                  <a:pt x="85473" y="10794"/>
                </a:cubicBezTo>
                <a:cubicBezTo>
                  <a:pt x="82315" y="6585"/>
                  <a:pt x="75559" y="4658"/>
                  <a:pt x="70454" y="5935"/>
                </a:cubicBezTo>
                <a:cubicBezTo>
                  <a:pt x="64582" y="7404"/>
                  <a:pt x="59099" y="13143"/>
                  <a:pt x="53226" y="11677"/>
                </a:cubicBezTo>
                <a:cubicBezTo>
                  <a:pt x="46704" y="10049"/>
                  <a:pt x="42078" y="3590"/>
                  <a:pt x="35557" y="1959"/>
                </a:cubicBezTo>
                <a:cubicBezTo>
                  <a:pt x="27252" y="-118"/>
                  <a:pt x="16512" y="-1755"/>
                  <a:pt x="9936" y="3726"/>
                </a:cubicBezTo>
                <a:cubicBezTo>
                  <a:pt x="21" y="11991"/>
                  <a:pt x="-2370" y="29732"/>
                  <a:pt x="2426" y="41716"/>
                </a:cubicBezTo>
                <a:cubicBezTo>
                  <a:pt x="4856" y="47788"/>
                  <a:pt x="10790" y="52213"/>
                  <a:pt x="12586" y="58502"/>
                </a:cubicBezTo>
                <a:cubicBezTo>
                  <a:pt x="15225" y="67744"/>
                  <a:pt x="7604" y="77891"/>
                  <a:pt x="9936" y="87215"/>
                </a:cubicBezTo>
                <a:cubicBezTo>
                  <a:pt x="11809" y="94705"/>
                  <a:pt x="17732" y="100748"/>
                  <a:pt x="23188" y="106210"/>
                </a:cubicBez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6" name="Google Shape;716;p43"/>
          <p:cNvSpPr/>
          <p:nvPr/>
        </p:nvSpPr>
        <p:spPr>
          <a:xfrm rot="-153407" flipH="1">
            <a:off x="6006985" y="1228963"/>
            <a:ext cx="2026449" cy="2127328"/>
          </a:xfrm>
          <a:custGeom>
            <a:avLst/>
            <a:gdLst/>
            <a:ahLst/>
            <a:cxnLst/>
            <a:rect l="l" t="t" r="r" b="b"/>
            <a:pathLst>
              <a:path w="90853" h="106210" extrusionOk="0">
                <a:moveTo>
                  <a:pt x="89449" y="55410"/>
                </a:moveTo>
                <a:cubicBezTo>
                  <a:pt x="89449" y="40479"/>
                  <a:pt x="94434" y="22737"/>
                  <a:pt x="85473" y="10794"/>
                </a:cubicBezTo>
                <a:cubicBezTo>
                  <a:pt x="82315" y="6585"/>
                  <a:pt x="75559" y="4658"/>
                  <a:pt x="70454" y="5935"/>
                </a:cubicBezTo>
                <a:cubicBezTo>
                  <a:pt x="64582" y="7404"/>
                  <a:pt x="59099" y="13143"/>
                  <a:pt x="53226" y="11677"/>
                </a:cubicBezTo>
                <a:cubicBezTo>
                  <a:pt x="46704" y="10049"/>
                  <a:pt x="42078" y="3590"/>
                  <a:pt x="35557" y="1959"/>
                </a:cubicBezTo>
                <a:cubicBezTo>
                  <a:pt x="27252" y="-118"/>
                  <a:pt x="16512" y="-1755"/>
                  <a:pt x="9936" y="3726"/>
                </a:cubicBezTo>
                <a:cubicBezTo>
                  <a:pt x="21" y="11991"/>
                  <a:pt x="-2370" y="29732"/>
                  <a:pt x="2426" y="41716"/>
                </a:cubicBezTo>
                <a:cubicBezTo>
                  <a:pt x="4856" y="47788"/>
                  <a:pt x="10790" y="52213"/>
                  <a:pt x="12586" y="58502"/>
                </a:cubicBezTo>
                <a:cubicBezTo>
                  <a:pt x="15225" y="67744"/>
                  <a:pt x="7604" y="77891"/>
                  <a:pt x="9936" y="87215"/>
                </a:cubicBezTo>
                <a:cubicBezTo>
                  <a:pt x="11809" y="94705"/>
                  <a:pt x="17732" y="100748"/>
                  <a:pt x="23188" y="106210"/>
                </a:cubicBez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" name="Google Shape;717;p43"/>
          <p:cNvSpPr txBox="1">
            <a:spLocks noGrp="1"/>
          </p:cNvSpPr>
          <p:nvPr>
            <p:ph type="title"/>
          </p:nvPr>
        </p:nvSpPr>
        <p:spPr>
          <a:xfrm>
            <a:off x="713225" y="1881013"/>
            <a:ext cx="3945300" cy="15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Chapter wise Implementation in </a:t>
            </a:r>
            <a:r>
              <a:rPr lang="en-US" dirty="0"/>
              <a:t>MATLAB</a:t>
            </a:r>
            <a:endParaRPr dirty="0"/>
          </a:p>
        </p:txBody>
      </p:sp>
      <p:sp>
        <p:nvSpPr>
          <p:cNvPr id="718" name="Google Shape;718;p43"/>
          <p:cNvSpPr txBox="1">
            <a:spLocks noGrp="1"/>
          </p:cNvSpPr>
          <p:nvPr>
            <p:ph type="title" idx="2"/>
          </p:nvPr>
        </p:nvSpPr>
        <p:spPr>
          <a:xfrm>
            <a:off x="713225" y="681038"/>
            <a:ext cx="14607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720" name="Google Shape;720;p43"/>
          <p:cNvCxnSpPr/>
          <p:nvPr/>
        </p:nvCxnSpPr>
        <p:spPr>
          <a:xfrm>
            <a:off x="5101950" y="-11075"/>
            <a:ext cx="0" cy="515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1" name="Google Shape;721;p43"/>
          <p:cNvGrpSpPr/>
          <p:nvPr/>
        </p:nvGrpSpPr>
        <p:grpSpPr>
          <a:xfrm>
            <a:off x="5839170" y="1321761"/>
            <a:ext cx="2151578" cy="2531023"/>
            <a:chOff x="9167405" y="1521131"/>
            <a:chExt cx="2081635" cy="2448745"/>
          </a:xfrm>
        </p:grpSpPr>
        <p:grpSp>
          <p:nvGrpSpPr>
            <p:cNvPr id="722" name="Google Shape;722;p43"/>
            <p:cNvGrpSpPr/>
            <p:nvPr/>
          </p:nvGrpSpPr>
          <p:grpSpPr>
            <a:xfrm>
              <a:off x="9167405" y="1521131"/>
              <a:ext cx="2081635" cy="2448745"/>
              <a:chOff x="9167405" y="1521131"/>
              <a:chExt cx="2081635" cy="2448745"/>
            </a:xfrm>
          </p:grpSpPr>
          <p:sp>
            <p:nvSpPr>
              <p:cNvPr id="723" name="Google Shape;723;p43"/>
              <p:cNvSpPr/>
              <p:nvPr/>
            </p:nvSpPr>
            <p:spPr>
              <a:xfrm>
                <a:off x="9969133" y="1521131"/>
                <a:ext cx="802719" cy="1128827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27339" extrusionOk="0">
                    <a:moveTo>
                      <a:pt x="10368" y="1"/>
                    </a:moveTo>
                    <a:cubicBezTo>
                      <a:pt x="9934" y="1"/>
                      <a:pt x="9465" y="44"/>
                      <a:pt x="8958" y="142"/>
                    </a:cubicBezTo>
                    <a:cubicBezTo>
                      <a:pt x="4393" y="1027"/>
                      <a:pt x="3675" y="4711"/>
                      <a:pt x="4094" y="6460"/>
                    </a:cubicBezTo>
                    <a:cubicBezTo>
                      <a:pt x="5340" y="11669"/>
                      <a:pt x="4094" y="18399"/>
                      <a:pt x="1281" y="23856"/>
                    </a:cubicBezTo>
                    <a:cubicBezTo>
                      <a:pt x="1" y="26338"/>
                      <a:pt x="3289" y="27338"/>
                      <a:pt x="7335" y="27338"/>
                    </a:cubicBezTo>
                    <a:cubicBezTo>
                      <a:pt x="12185" y="27338"/>
                      <a:pt x="18123" y="25901"/>
                      <a:pt x="18588" y="23856"/>
                    </a:cubicBezTo>
                    <a:cubicBezTo>
                      <a:pt x="19440" y="20104"/>
                      <a:pt x="16784" y="13434"/>
                      <a:pt x="17339" y="7053"/>
                    </a:cubicBezTo>
                    <a:cubicBezTo>
                      <a:pt x="17737" y="2483"/>
                      <a:pt x="16139" y="1834"/>
                      <a:pt x="15200" y="1834"/>
                    </a:cubicBezTo>
                    <a:cubicBezTo>
                      <a:pt x="14828" y="1834"/>
                      <a:pt x="14560" y="1936"/>
                      <a:pt x="14560" y="1936"/>
                    </a:cubicBezTo>
                    <a:cubicBezTo>
                      <a:pt x="14560" y="1936"/>
                      <a:pt x="13283" y="1"/>
                      <a:pt x="10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3"/>
              <p:cNvSpPr/>
              <p:nvPr/>
            </p:nvSpPr>
            <p:spPr>
              <a:xfrm>
                <a:off x="10110179" y="1615437"/>
                <a:ext cx="610679" cy="821795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9903" extrusionOk="0">
                    <a:moveTo>
                      <a:pt x="7393" y="1"/>
                    </a:moveTo>
                    <a:cubicBezTo>
                      <a:pt x="2777" y="1"/>
                      <a:pt x="2347" y="3464"/>
                      <a:pt x="2347" y="3464"/>
                    </a:cubicBezTo>
                    <a:lnTo>
                      <a:pt x="2347" y="3462"/>
                    </a:lnTo>
                    <a:cubicBezTo>
                      <a:pt x="2270" y="4251"/>
                      <a:pt x="2202" y="5254"/>
                      <a:pt x="2202" y="5254"/>
                    </a:cubicBezTo>
                    <a:cubicBezTo>
                      <a:pt x="2202" y="5254"/>
                      <a:pt x="2025" y="5153"/>
                      <a:pt x="1780" y="5153"/>
                    </a:cubicBezTo>
                    <a:cubicBezTo>
                      <a:pt x="1377" y="5153"/>
                      <a:pt x="789" y="5424"/>
                      <a:pt x="497" y="6855"/>
                    </a:cubicBezTo>
                    <a:cubicBezTo>
                      <a:pt x="1" y="9298"/>
                      <a:pt x="1650" y="9385"/>
                      <a:pt x="1650" y="9385"/>
                    </a:cubicBezTo>
                    <a:cubicBezTo>
                      <a:pt x="1650" y="9385"/>
                      <a:pt x="1439" y="10703"/>
                      <a:pt x="1874" y="11584"/>
                    </a:cubicBezTo>
                    <a:cubicBezTo>
                      <a:pt x="2415" y="12680"/>
                      <a:pt x="3671" y="13221"/>
                      <a:pt x="3671" y="13221"/>
                    </a:cubicBezTo>
                    <a:lnTo>
                      <a:pt x="3455" y="18420"/>
                    </a:lnTo>
                    <a:cubicBezTo>
                      <a:pt x="3455" y="18420"/>
                      <a:pt x="5013" y="19797"/>
                      <a:pt x="7155" y="19902"/>
                    </a:cubicBezTo>
                    <a:cubicBezTo>
                      <a:pt x="9301" y="19897"/>
                      <a:pt x="10921" y="18591"/>
                      <a:pt x="10921" y="18591"/>
                    </a:cubicBezTo>
                    <a:lnTo>
                      <a:pt x="10942" y="13389"/>
                    </a:lnTo>
                    <a:cubicBezTo>
                      <a:pt x="10942" y="13389"/>
                      <a:pt x="12221" y="12907"/>
                      <a:pt x="12811" y="11837"/>
                    </a:cubicBezTo>
                    <a:cubicBezTo>
                      <a:pt x="13286" y="10977"/>
                      <a:pt x="13139" y="9649"/>
                      <a:pt x="13139" y="9649"/>
                    </a:cubicBezTo>
                    <a:cubicBezTo>
                      <a:pt x="13139" y="9649"/>
                      <a:pt x="14790" y="9640"/>
                      <a:pt x="14406" y="7174"/>
                    </a:cubicBezTo>
                    <a:cubicBezTo>
                      <a:pt x="14174" y="5682"/>
                      <a:pt x="13565" y="5416"/>
                      <a:pt x="13161" y="5416"/>
                    </a:cubicBezTo>
                    <a:cubicBezTo>
                      <a:pt x="12937" y="5416"/>
                      <a:pt x="12776" y="5497"/>
                      <a:pt x="12776" y="5497"/>
                    </a:cubicBezTo>
                    <a:cubicBezTo>
                      <a:pt x="12776" y="5497"/>
                      <a:pt x="12755" y="4492"/>
                      <a:pt x="12713" y="3701"/>
                    </a:cubicBezTo>
                    <a:cubicBezTo>
                      <a:pt x="12713" y="3701"/>
                      <a:pt x="12432" y="115"/>
                      <a:pt x="7610" y="3"/>
                    </a:cubicBezTo>
                    <a:cubicBezTo>
                      <a:pt x="7537" y="1"/>
                      <a:pt x="7464" y="1"/>
                      <a:pt x="7393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3"/>
              <p:cNvSpPr/>
              <p:nvPr/>
            </p:nvSpPr>
            <p:spPr>
              <a:xfrm>
                <a:off x="10744807" y="2669612"/>
                <a:ext cx="419424" cy="775013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18770" extrusionOk="0">
                    <a:moveTo>
                      <a:pt x="5582" y="0"/>
                    </a:moveTo>
                    <a:cubicBezTo>
                      <a:pt x="5213" y="0"/>
                      <a:pt x="4812" y="46"/>
                      <a:pt x="4373" y="144"/>
                    </a:cubicBezTo>
                    <a:cubicBezTo>
                      <a:pt x="230" y="1067"/>
                      <a:pt x="1" y="5104"/>
                      <a:pt x="172" y="5657"/>
                    </a:cubicBezTo>
                    <a:cubicBezTo>
                      <a:pt x="343" y="6212"/>
                      <a:pt x="1518" y="10350"/>
                      <a:pt x="3553" y="15640"/>
                    </a:cubicBezTo>
                    <a:cubicBezTo>
                      <a:pt x="4437" y="17940"/>
                      <a:pt x="5803" y="18769"/>
                      <a:pt x="7062" y="18769"/>
                    </a:cubicBezTo>
                    <a:cubicBezTo>
                      <a:pt x="8700" y="18769"/>
                      <a:pt x="10158" y="17368"/>
                      <a:pt x="10143" y="15975"/>
                    </a:cubicBezTo>
                    <a:cubicBezTo>
                      <a:pt x="10120" y="13511"/>
                      <a:pt x="9940" y="5746"/>
                      <a:pt x="9940" y="5746"/>
                    </a:cubicBezTo>
                    <a:cubicBezTo>
                      <a:pt x="9420" y="3254"/>
                      <a:pt x="8691" y="0"/>
                      <a:pt x="5582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3"/>
              <p:cNvSpPr/>
              <p:nvPr/>
            </p:nvSpPr>
            <p:spPr>
              <a:xfrm>
                <a:off x="9644676" y="2777503"/>
                <a:ext cx="464678" cy="686033"/>
              </a:xfrm>
              <a:custGeom>
                <a:avLst/>
                <a:gdLst/>
                <a:ahLst/>
                <a:cxnLst/>
                <a:rect l="l" t="t" r="r" b="b"/>
                <a:pathLst>
                  <a:path w="11254" h="16615" extrusionOk="0">
                    <a:moveTo>
                      <a:pt x="6325" y="1"/>
                    </a:moveTo>
                    <a:cubicBezTo>
                      <a:pt x="2607" y="1"/>
                      <a:pt x="848" y="3347"/>
                      <a:pt x="767" y="3889"/>
                    </a:cubicBezTo>
                    <a:cubicBezTo>
                      <a:pt x="680" y="4468"/>
                      <a:pt x="697" y="6767"/>
                      <a:pt x="247" y="12423"/>
                    </a:cubicBezTo>
                    <a:cubicBezTo>
                      <a:pt x="1" y="15517"/>
                      <a:pt x="1398" y="16615"/>
                      <a:pt x="2931" y="16615"/>
                    </a:cubicBezTo>
                    <a:cubicBezTo>
                      <a:pt x="4199" y="16615"/>
                      <a:pt x="5559" y="15864"/>
                      <a:pt x="6158" y="14870"/>
                    </a:cubicBezTo>
                    <a:cubicBezTo>
                      <a:pt x="7139" y="13240"/>
                      <a:pt x="9701" y="7133"/>
                      <a:pt x="9701" y="7133"/>
                    </a:cubicBezTo>
                    <a:cubicBezTo>
                      <a:pt x="10387" y="4315"/>
                      <a:pt x="11254" y="510"/>
                      <a:pt x="7043" y="41"/>
                    </a:cubicBezTo>
                    <a:cubicBezTo>
                      <a:pt x="6796" y="14"/>
                      <a:pt x="6557" y="1"/>
                      <a:pt x="6325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3"/>
              <p:cNvSpPr/>
              <p:nvPr/>
            </p:nvSpPr>
            <p:spPr>
              <a:xfrm>
                <a:off x="9784236" y="3295734"/>
                <a:ext cx="1245017" cy="673646"/>
              </a:xfrm>
              <a:custGeom>
                <a:avLst/>
                <a:gdLst/>
                <a:ahLst/>
                <a:cxnLst/>
                <a:rect l="l" t="t" r="r" b="b"/>
                <a:pathLst>
                  <a:path w="30153" h="16315" extrusionOk="0">
                    <a:moveTo>
                      <a:pt x="4321" y="1"/>
                    </a:moveTo>
                    <a:cubicBezTo>
                      <a:pt x="4321" y="1"/>
                      <a:pt x="1591" y="4413"/>
                      <a:pt x="776" y="9141"/>
                    </a:cubicBezTo>
                    <a:cubicBezTo>
                      <a:pt x="328" y="11745"/>
                      <a:pt x="92" y="14083"/>
                      <a:pt x="0" y="16314"/>
                    </a:cubicBezTo>
                    <a:cubicBezTo>
                      <a:pt x="870" y="16315"/>
                      <a:pt x="1739" y="16315"/>
                      <a:pt x="2608" y="16315"/>
                    </a:cubicBezTo>
                    <a:cubicBezTo>
                      <a:pt x="11792" y="16315"/>
                      <a:pt x="20972" y="16293"/>
                      <a:pt x="30152" y="16268"/>
                    </a:cubicBezTo>
                    <a:cubicBezTo>
                      <a:pt x="29998" y="15481"/>
                      <a:pt x="29838" y="14778"/>
                      <a:pt x="29658" y="14111"/>
                    </a:cubicBezTo>
                    <a:cubicBezTo>
                      <a:pt x="27902" y="7647"/>
                      <a:pt x="23183" y="106"/>
                      <a:pt x="23183" y="106"/>
                    </a:cubicBez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10348175" y="3560981"/>
                <a:ext cx="110657" cy="40889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9903" fill="none" extrusionOk="0">
                    <a:moveTo>
                      <a:pt x="2679" y="990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3"/>
              <p:cNvSpPr/>
              <p:nvPr/>
            </p:nvSpPr>
            <p:spPr>
              <a:xfrm>
                <a:off x="10657028" y="3303558"/>
                <a:ext cx="207647" cy="624282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15779" fill="none" extrusionOk="0">
                    <a:moveTo>
                      <a:pt x="0" y="1"/>
                    </a:moveTo>
                    <a:cubicBezTo>
                      <a:pt x="0" y="1"/>
                      <a:pt x="3136" y="4333"/>
                      <a:pt x="5028" y="1577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3"/>
              <p:cNvSpPr/>
              <p:nvPr/>
            </p:nvSpPr>
            <p:spPr>
              <a:xfrm>
                <a:off x="10012450" y="3294299"/>
                <a:ext cx="83282" cy="627209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15853" fill="none" extrusionOk="0">
                    <a:moveTo>
                      <a:pt x="2017" y="1"/>
                    </a:moveTo>
                    <a:cubicBezTo>
                      <a:pt x="2017" y="1"/>
                      <a:pt x="560" y="9167"/>
                      <a:pt x="0" y="1585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10097256" y="2363777"/>
                <a:ext cx="616749" cy="180520"/>
              </a:xfrm>
              <a:custGeom>
                <a:avLst/>
                <a:gdLst/>
                <a:ahLst/>
                <a:cxnLst/>
                <a:rect l="l" t="t" r="r" b="b"/>
                <a:pathLst>
                  <a:path w="14937" h="4372" extrusionOk="0">
                    <a:moveTo>
                      <a:pt x="6580" y="0"/>
                    </a:moveTo>
                    <a:cubicBezTo>
                      <a:pt x="4274" y="0"/>
                      <a:pt x="1890" y="253"/>
                      <a:pt x="0" y="1029"/>
                    </a:cubicBezTo>
                    <a:cubicBezTo>
                      <a:pt x="0" y="1029"/>
                      <a:pt x="1843" y="4246"/>
                      <a:pt x="7173" y="4368"/>
                    </a:cubicBezTo>
                    <a:cubicBezTo>
                      <a:pt x="7262" y="4370"/>
                      <a:pt x="7350" y="4371"/>
                      <a:pt x="7437" y="4371"/>
                    </a:cubicBezTo>
                    <a:cubicBezTo>
                      <a:pt x="12586" y="4371"/>
                      <a:pt x="14937" y="886"/>
                      <a:pt x="14937" y="886"/>
                    </a:cubicBezTo>
                    <a:lnTo>
                      <a:pt x="14934" y="886"/>
                    </a:lnTo>
                    <a:cubicBezTo>
                      <a:pt x="14934" y="886"/>
                      <a:pt x="10895" y="0"/>
                      <a:pt x="6580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3"/>
              <p:cNvSpPr/>
              <p:nvPr/>
            </p:nvSpPr>
            <p:spPr>
              <a:xfrm>
                <a:off x="9584640" y="2400319"/>
                <a:ext cx="1644870" cy="944674"/>
              </a:xfrm>
              <a:custGeom>
                <a:avLst/>
                <a:gdLst/>
                <a:ahLst/>
                <a:cxnLst/>
                <a:rect l="l" t="t" r="r" b="b"/>
                <a:pathLst>
                  <a:path w="39837" h="22879" extrusionOk="0">
                    <a:moveTo>
                      <a:pt x="27349" y="1"/>
                    </a:moveTo>
                    <a:cubicBezTo>
                      <a:pt x="27350" y="1"/>
                      <a:pt x="27350" y="1"/>
                      <a:pt x="27351" y="1"/>
                    </a:cubicBezTo>
                    <a:lnTo>
                      <a:pt x="27351" y="1"/>
                    </a:lnTo>
                    <a:cubicBezTo>
                      <a:pt x="27351" y="1"/>
                      <a:pt x="27352" y="1"/>
                      <a:pt x="27352" y="1"/>
                    </a:cubicBezTo>
                    <a:close/>
                    <a:moveTo>
                      <a:pt x="27351" y="1"/>
                    </a:moveTo>
                    <a:cubicBezTo>
                      <a:pt x="27309" y="36"/>
                      <a:pt x="24907" y="1971"/>
                      <a:pt x="20051" y="1971"/>
                    </a:cubicBezTo>
                    <a:cubicBezTo>
                      <a:pt x="19910" y="1971"/>
                      <a:pt x="19768" y="1969"/>
                      <a:pt x="19623" y="1966"/>
                    </a:cubicBezTo>
                    <a:cubicBezTo>
                      <a:pt x="14438" y="1846"/>
                      <a:pt x="12417" y="144"/>
                      <a:pt x="12417" y="144"/>
                    </a:cubicBezTo>
                    <a:cubicBezTo>
                      <a:pt x="10572" y="743"/>
                      <a:pt x="8420" y="1710"/>
                      <a:pt x="7108" y="3195"/>
                    </a:cubicBezTo>
                    <a:cubicBezTo>
                      <a:pt x="3596" y="7167"/>
                      <a:pt x="422" y="15425"/>
                      <a:pt x="1" y="16923"/>
                    </a:cubicBezTo>
                    <a:lnTo>
                      <a:pt x="9567" y="18565"/>
                    </a:lnTo>
                    <a:lnTo>
                      <a:pt x="9155" y="21687"/>
                    </a:lnTo>
                    <a:cubicBezTo>
                      <a:pt x="11652" y="22584"/>
                      <a:pt x="14651" y="22878"/>
                      <a:pt x="17515" y="22878"/>
                    </a:cubicBezTo>
                    <a:cubicBezTo>
                      <a:pt x="23014" y="22878"/>
                      <a:pt x="28017" y="21792"/>
                      <a:pt x="28017" y="21792"/>
                    </a:cubicBezTo>
                    <a:cubicBezTo>
                      <a:pt x="28017" y="21792"/>
                      <a:pt x="28022" y="21810"/>
                      <a:pt x="28031" y="21810"/>
                    </a:cubicBezTo>
                    <a:cubicBezTo>
                      <a:pt x="28066" y="21810"/>
                      <a:pt x="28151" y="21506"/>
                      <a:pt x="28085" y="18385"/>
                    </a:cubicBezTo>
                    <a:cubicBezTo>
                      <a:pt x="28085" y="18385"/>
                      <a:pt x="35204" y="17919"/>
                      <a:pt x="39836" y="16031"/>
                    </a:cubicBezTo>
                    <a:cubicBezTo>
                      <a:pt x="38914" y="13848"/>
                      <a:pt x="37244" y="5781"/>
                      <a:pt x="32445" y="2141"/>
                    </a:cubicBezTo>
                    <a:cubicBezTo>
                      <a:pt x="30694" y="814"/>
                      <a:pt x="28777" y="376"/>
                      <a:pt x="273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3"/>
              <p:cNvSpPr/>
              <p:nvPr/>
            </p:nvSpPr>
            <p:spPr>
              <a:xfrm>
                <a:off x="9973468" y="2676218"/>
                <a:ext cx="72670" cy="537389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13015" fill="none" extrusionOk="0">
                    <a:moveTo>
                      <a:pt x="0" y="13014"/>
                    </a:moveTo>
                    <a:lnTo>
                      <a:pt x="175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3"/>
              <p:cNvSpPr/>
              <p:nvPr/>
            </p:nvSpPr>
            <p:spPr>
              <a:xfrm>
                <a:off x="10307174" y="2400319"/>
                <a:ext cx="406748" cy="105950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2566" fill="none" extrusionOk="0">
                    <a:moveTo>
                      <a:pt x="9850" y="1"/>
                    </a:moveTo>
                    <a:cubicBezTo>
                      <a:pt x="9850" y="1"/>
                      <a:pt x="6726" y="2565"/>
                      <a:pt x="0" y="1816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3"/>
              <p:cNvSpPr/>
              <p:nvPr/>
            </p:nvSpPr>
            <p:spPr>
              <a:xfrm>
                <a:off x="10688735" y="2707145"/>
                <a:ext cx="223007" cy="454603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11010" fill="none" extrusionOk="0">
                    <a:moveTo>
                      <a:pt x="5401" y="10497"/>
                    </a:moveTo>
                    <a:cubicBezTo>
                      <a:pt x="5401" y="10497"/>
                      <a:pt x="2457" y="10951"/>
                      <a:pt x="473" y="11010"/>
                    </a:cubicBezTo>
                    <a:cubicBezTo>
                      <a:pt x="473" y="11010"/>
                      <a:pt x="0" y="4375"/>
                      <a:pt x="204" y="1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10229425" y="1770398"/>
                <a:ext cx="135720" cy="55081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1334" extrusionOk="0">
                    <a:moveTo>
                      <a:pt x="1984" y="0"/>
                    </a:moveTo>
                    <a:cubicBezTo>
                      <a:pt x="1787" y="0"/>
                      <a:pt x="1587" y="26"/>
                      <a:pt x="1394" y="65"/>
                    </a:cubicBezTo>
                    <a:cubicBezTo>
                      <a:pt x="1129" y="138"/>
                      <a:pt x="872" y="243"/>
                      <a:pt x="642" y="402"/>
                    </a:cubicBezTo>
                    <a:cubicBezTo>
                      <a:pt x="410" y="561"/>
                      <a:pt x="216" y="742"/>
                      <a:pt x="50" y="1004"/>
                    </a:cubicBezTo>
                    <a:lnTo>
                      <a:pt x="47" y="1004"/>
                    </a:lnTo>
                    <a:cubicBezTo>
                      <a:pt x="5" y="1074"/>
                      <a:pt x="0" y="1168"/>
                      <a:pt x="45" y="1241"/>
                    </a:cubicBezTo>
                    <a:cubicBezTo>
                      <a:pt x="82" y="1301"/>
                      <a:pt x="142" y="1333"/>
                      <a:pt x="204" y="1333"/>
                    </a:cubicBezTo>
                    <a:cubicBezTo>
                      <a:pt x="241" y="1333"/>
                      <a:pt x="279" y="1321"/>
                      <a:pt x="312" y="1297"/>
                    </a:cubicBezTo>
                    <a:lnTo>
                      <a:pt x="342" y="1276"/>
                    </a:lnTo>
                    <a:cubicBezTo>
                      <a:pt x="502" y="1161"/>
                      <a:pt x="705" y="1044"/>
                      <a:pt x="897" y="974"/>
                    </a:cubicBezTo>
                    <a:cubicBezTo>
                      <a:pt x="1096" y="903"/>
                      <a:pt x="1296" y="852"/>
                      <a:pt x="1499" y="840"/>
                    </a:cubicBezTo>
                    <a:cubicBezTo>
                      <a:pt x="1562" y="837"/>
                      <a:pt x="1624" y="834"/>
                      <a:pt x="1687" y="834"/>
                    </a:cubicBezTo>
                    <a:cubicBezTo>
                      <a:pt x="1826" y="834"/>
                      <a:pt x="1967" y="845"/>
                      <a:pt x="2106" y="871"/>
                    </a:cubicBezTo>
                    <a:cubicBezTo>
                      <a:pt x="2310" y="899"/>
                      <a:pt x="2511" y="962"/>
                      <a:pt x="2715" y="1016"/>
                    </a:cubicBezTo>
                    <a:lnTo>
                      <a:pt x="2747" y="1025"/>
                    </a:lnTo>
                    <a:cubicBezTo>
                      <a:pt x="2778" y="1033"/>
                      <a:pt x="2809" y="1037"/>
                      <a:pt x="2839" y="1037"/>
                    </a:cubicBezTo>
                    <a:cubicBezTo>
                      <a:pt x="3002" y="1037"/>
                      <a:pt x="3156" y="924"/>
                      <a:pt x="3214" y="746"/>
                    </a:cubicBezTo>
                    <a:cubicBezTo>
                      <a:pt x="3286" y="522"/>
                      <a:pt x="3178" y="276"/>
                      <a:pt x="2972" y="201"/>
                    </a:cubicBezTo>
                    <a:cubicBezTo>
                      <a:pt x="2848" y="154"/>
                      <a:pt x="2724" y="114"/>
                      <a:pt x="2598" y="77"/>
                    </a:cubicBezTo>
                    <a:cubicBezTo>
                      <a:pt x="2464" y="56"/>
                      <a:pt x="2338" y="18"/>
                      <a:pt x="2202" y="11"/>
                    </a:cubicBezTo>
                    <a:cubicBezTo>
                      <a:pt x="2130" y="4"/>
                      <a:pt x="2057" y="0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3"/>
              <p:cNvSpPr/>
              <p:nvPr/>
            </p:nvSpPr>
            <p:spPr>
              <a:xfrm>
                <a:off x="10477082" y="1775312"/>
                <a:ext cx="132995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1418" extrusionOk="0">
                    <a:moveTo>
                      <a:pt x="1217" y="1"/>
                    </a:moveTo>
                    <a:cubicBezTo>
                      <a:pt x="1176" y="1"/>
                      <a:pt x="1136" y="2"/>
                      <a:pt x="1096" y="5"/>
                    </a:cubicBezTo>
                    <a:cubicBezTo>
                      <a:pt x="963" y="7"/>
                      <a:pt x="834" y="35"/>
                      <a:pt x="703" y="51"/>
                    </a:cubicBezTo>
                    <a:cubicBezTo>
                      <a:pt x="574" y="82"/>
                      <a:pt x="450" y="119"/>
                      <a:pt x="323" y="159"/>
                    </a:cubicBezTo>
                    <a:cubicBezTo>
                      <a:pt x="117" y="225"/>
                      <a:pt x="0" y="466"/>
                      <a:pt x="61" y="693"/>
                    </a:cubicBezTo>
                    <a:cubicBezTo>
                      <a:pt x="110" y="881"/>
                      <a:pt x="265" y="1001"/>
                      <a:pt x="435" y="1001"/>
                    </a:cubicBezTo>
                    <a:cubicBezTo>
                      <a:pt x="460" y="1001"/>
                      <a:pt x="485" y="998"/>
                      <a:pt x="511" y="993"/>
                    </a:cubicBezTo>
                    <a:lnTo>
                      <a:pt x="541" y="986"/>
                    </a:lnTo>
                    <a:cubicBezTo>
                      <a:pt x="747" y="941"/>
                      <a:pt x="948" y="887"/>
                      <a:pt x="1150" y="869"/>
                    </a:cubicBezTo>
                    <a:cubicBezTo>
                      <a:pt x="1250" y="854"/>
                      <a:pt x="1348" y="847"/>
                      <a:pt x="1446" y="847"/>
                    </a:cubicBezTo>
                    <a:cubicBezTo>
                      <a:pt x="1548" y="847"/>
                      <a:pt x="1650" y="854"/>
                      <a:pt x="1752" y="866"/>
                    </a:cubicBezTo>
                    <a:cubicBezTo>
                      <a:pt x="1953" y="885"/>
                      <a:pt x="2148" y="946"/>
                      <a:pt x="2340" y="1028"/>
                    </a:cubicBezTo>
                    <a:cubicBezTo>
                      <a:pt x="2529" y="1105"/>
                      <a:pt x="2726" y="1229"/>
                      <a:pt x="2878" y="1353"/>
                    </a:cubicBezTo>
                    <a:lnTo>
                      <a:pt x="2904" y="1377"/>
                    </a:lnTo>
                    <a:cubicBezTo>
                      <a:pt x="2939" y="1404"/>
                      <a:pt x="2979" y="1418"/>
                      <a:pt x="3019" y="1418"/>
                    </a:cubicBezTo>
                    <a:cubicBezTo>
                      <a:pt x="3077" y="1418"/>
                      <a:pt x="3135" y="1388"/>
                      <a:pt x="3171" y="1332"/>
                    </a:cubicBezTo>
                    <a:cubicBezTo>
                      <a:pt x="3220" y="1260"/>
                      <a:pt x="3220" y="1166"/>
                      <a:pt x="3180" y="1096"/>
                    </a:cubicBezTo>
                    <a:cubicBezTo>
                      <a:pt x="3028" y="827"/>
                      <a:pt x="2841" y="635"/>
                      <a:pt x="2621" y="466"/>
                    </a:cubicBezTo>
                    <a:cubicBezTo>
                      <a:pt x="2403" y="297"/>
                      <a:pt x="2152" y="180"/>
                      <a:pt x="1892" y="96"/>
                    </a:cubicBezTo>
                    <a:cubicBezTo>
                      <a:pt x="1672" y="38"/>
                      <a:pt x="1443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3"/>
              <p:cNvSpPr/>
              <p:nvPr/>
            </p:nvSpPr>
            <p:spPr>
              <a:xfrm>
                <a:off x="10282111" y="2169920"/>
                <a:ext cx="258930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1782" extrusionOk="0">
                    <a:moveTo>
                      <a:pt x="1" y="0"/>
                    </a:moveTo>
                    <a:cubicBezTo>
                      <a:pt x="1" y="0"/>
                      <a:pt x="600" y="1721"/>
                      <a:pt x="3097" y="1780"/>
                    </a:cubicBezTo>
                    <a:cubicBezTo>
                      <a:pt x="3138" y="1781"/>
                      <a:pt x="3178" y="1781"/>
                      <a:pt x="3218" y="1781"/>
                    </a:cubicBezTo>
                    <a:cubicBezTo>
                      <a:pt x="5615" y="1781"/>
                      <a:pt x="6270" y="145"/>
                      <a:pt x="6270" y="145"/>
                    </a:cubicBezTo>
                    <a:lnTo>
                      <a:pt x="6270" y="145"/>
                    </a:lnTo>
                    <a:cubicBezTo>
                      <a:pt x="5290" y="540"/>
                      <a:pt x="4315" y="676"/>
                      <a:pt x="3437" y="676"/>
                    </a:cubicBezTo>
                    <a:cubicBezTo>
                      <a:pt x="1480" y="67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10646660" y="1921768"/>
                <a:ext cx="24113" cy="536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299" fill="none" extrusionOk="0">
                    <a:moveTo>
                      <a:pt x="153" y="1298"/>
                    </a:moveTo>
                    <a:cubicBezTo>
                      <a:pt x="153" y="1298"/>
                      <a:pt x="584" y="1022"/>
                      <a:pt x="455" y="654"/>
                    </a:cubicBezTo>
                    <a:cubicBezTo>
                      <a:pt x="326" y="289"/>
                      <a:pt x="5" y="392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10650748" y="1857273"/>
                <a:ext cx="34353" cy="5524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338" fill="none" extrusionOk="0">
                    <a:moveTo>
                      <a:pt x="0" y="312"/>
                    </a:moveTo>
                    <a:cubicBezTo>
                      <a:pt x="0" y="312"/>
                      <a:pt x="714" y="1"/>
                      <a:pt x="831" y="133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10162494" y="1911156"/>
                <a:ext cx="25971" cy="5330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91" fill="none" extrusionOk="0">
                    <a:moveTo>
                      <a:pt x="418" y="1291"/>
                    </a:moveTo>
                    <a:cubicBezTo>
                      <a:pt x="418" y="1291"/>
                      <a:pt x="1" y="996"/>
                      <a:pt x="146" y="635"/>
                    </a:cubicBezTo>
                    <a:cubicBezTo>
                      <a:pt x="291" y="274"/>
                      <a:pt x="607" y="394"/>
                      <a:pt x="629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10150520" y="1845298"/>
                <a:ext cx="36418" cy="5495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331" fill="none" extrusionOk="0">
                    <a:moveTo>
                      <a:pt x="881" y="342"/>
                    </a:moveTo>
                    <a:cubicBezTo>
                      <a:pt x="881" y="342"/>
                      <a:pt x="181" y="0"/>
                      <a:pt x="0" y="133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10346317" y="1973504"/>
                <a:ext cx="27912" cy="3815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24" fill="none" extrusionOk="0">
                    <a:moveTo>
                      <a:pt x="675" y="1"/>
                    </a:moveTo>
                    <a:cubicBezTo>
                      <a:pt x="675" y="1"/>
                      <a:pt x="1" y="469"/>
                      <a:pt x="612" y="92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3"/>
              <p:cNvSpPr/>
              <p:nvPr/>
            </p:nvSpPr>
            <p:spPr>
              <a:xfrm>
                <a:off x="10439921" y="1925731"/>
                <a:ext cx="44841" cy="87948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30" fill="none" extrusionOk="0">
                    <a:moveTo>
                      <a:pt x="455" y="2130"/>
                    </a:moveTo>
                    <a:cubicBezTo>
                      <a:pt x="1085" y="1703"/>
                      <a:pt x="434" y="1205"/>
                      <a:pt x="434" y="1205"/>
                    </a:cubicBezTo>
                    <a:cubicBezTo>
                      <a:pt x="434" y="1205"/>
                      <a:pt x="1" y="907"/>
                      <a:pt x="92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3"/>
              <p:cNvSpPr/>
              <p:nvPr/>
            </p:nvSpPr>
            <p:spPr>
              <a:xfrm>
                <a:off x="10389341" y="1998071"/>
                <a:ext cx="16392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21" fill="none" extrusionOk="0">
                    <a:moveTo>
                      <a:pt x="1" y="200"/>
                    </a:moveTo>
                    <a:cubicBezTo>
                      <a:pt x="1" y="200"/>
                      <a:pt x="160" y="1"/>
                      <a:pt x="397" y="22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>
                <a:off x="10425429" y="1998856"/>
                <a:ext cx="16475" cy="9208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fill="none" extrusionOk="0">
                    <a:moveTo>
                      <a:pt x="0" y="199"/>
                    </a:moveTo>
                    <a:cubicBezTo>
                      <a:pt x="0" y="199"/>
                      <a:pt x="162" y="0"/>
                      <a:pt x="399" y="22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>
                <a:off x="10216377" y="1865943"/>
                <a:ext cx="156117" cy="9620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2330" extrusionOk="0">
                    <a:moveTo>
                      <a:pt x="1889" y="1"/>
                    </a:moveTo>
                    <a:cubicBezTo>
                      <a:pt x="843" y="1"/>
                      <a:pt x="0" y="896"/>
                      <a:pt x="0" y="896"/>
                    </a:cubicBezTo>
                    <a:cubicBezTo>
                      <a:pt x="0" y="896"/>
                      <a:pt x="586" y="2330"/>
                      <a:pt x="1832" y="2330"/>
                    </a:cubicBezTo>
                    <a:cubicBezTo>
                      <a:pt x="1842" y="2330"/>
                      <a:pt x="1852" y="2330"/>
                      <a:pt x="1862" y="2329"/>
                    </a:cubicBezTo>
                    <a:cubicBezTo>
                      <a:pt x="3127" y="2306"/>
                      <a:pt x="3780" y="1243"/>
                      <a:pt x="3780" y="1243"/>
                    </a:cubicBezTo>
                    <a:cubicBezTo>
                      <a:pt x="3164" y="299"/>
                      <a:pt x="2493" y="1"/>
                      <a:pt x="18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10243753" y="1865861"/>
                <a:ext cx="101160" cy="9996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421" extrusionOk="0">
                    <a:moveTo>
                      <a:pt x="1227" y="1"/>
                    </a:moveTo>
                    <a:cubicBezTo>
                      <a:pt x="569" y="1"/>
                      <a:pt x="30" y="525"/>
                      <a:pt x="14" y="1184"/>
                    </a:cubicBezTo>
                    <a:cubicBezTo>
                      <a:pt x="0" y="1851"/>
                      <a:pt x="529" y="2406"/>
                      <a:pt x="1197" y="2420"/>
                    </a:cubicBezTo>
                    <a:cubicBezTo>
                      <a:pt x="1207" y="2421"/>
                      <a:pt x="1217" y="2421"/>
                      <a:pt x="1227" y="2421"/>
                    </a:cubicBezTo>
                    <a:cubicBezTo>
                      <a:pt x="1881" y="2421"/>
                      <a:pt x="2417" y="1897"/>
                      <a:pt x="2433" y="1240"/>
                    </a:cubicBezTo>
                    <a:cubicBezTo>
                      <a:pt x="2450" y="570"/>
                      <a:pt x="1920" y="18"/>
                      <a:pt x="1253" y="1"/>
                    </a:cubicBezTo>
                    <a:cubicBezTo>
                      <a:pt x="1244" y="1"/>
                      <a:pt x="1236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3"/>
              <p:cNvSpPr/>
              <p:nvPr/>
            </p:nvSpPr>
            <p:spPr>
              <a:xfrm>
                <a:off x="10204445" y="1859296"/>
                <a:ext cx="168628" cy="58467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1416" extrusionOk="0">
                    <a:moveTo>
                      <a:pt x="2181" y="0"/>
                    </a:moveTo>
                    <a:cubicBezTo>
                      <a:pt x="2121" y="0"/>
                      <a:pt x="2061" y="3"/>
                      <a:pt x="2001" y="8"/>
                    </a:cubicBezTo>
                    <a:cubicBezTo>
                      <a:pt x="1325" y="49"/>
                      <a:pt x="660" y="399"/>
                      <a:pt x="291" y="973"/>
                    </a:cubicBezTo>
                    <a:lnTo>
                      <a:pt x="291" y="973"/>
                    </a:lnTo>
                    <a:lnTo>
                      <a:pt x="177" y="767"/>
                    </a:lnTo>
                    <a:cubicBezTo>
                      <a:pt x="128" y="675"/>
                      <a:pt x="79" y="584"/>
                      <a:pt x="27" y="495"/>
                    </a:cubicBezTo>
                    <a:cubicBezTo>
                      <a:pt x="24" y="490"/>
                      <a:pt x="20" y="488"/>
                      <a:pt x="15" y="488"/>
                    </a:cubicBezTo>
                    <a:cubicBezTo>
                      <a:pt x="8" y="488"/>
                      <a:pt x="1" y="496"/>
                      <a:pt x="4" y="507"/>
                    </a:cubicBezTo>
                    <a:cubicBezTo>
                      <a:pt x="72" y="673"/>
                      <a:pt x="182" y="907"/>
                      <a:pt x="252" y="1076"/>
                    </a:cubicBezTo>
                    <a:cubicBezTo>
                      <a:pt x="254" y="1083"/>
                      <a:pt x="259" y="1088"/>
                      <a:pt x="266" y="1092"/>
                    </a:cubicBezTo>
                    <a:cubicBezTo>
                      <a:pt x="273" y="1097"/>
                      <a:pt x="281" y="1100"/>
                      <a:pt x="289" y="1100"/>
                    </a:cubicBezTo>
                    <a:cubicBezTo>
                      <a:pt x="303" y="1100"/>
                      <a:pt x="317" y="1092"/>
                      <a:pt x="324" y="1078"/>
                    </a:cubicBezTo>
                    <a:cubicBezTo>
                      <a:pt x="376" y="1001"/>
                      <a:pt x="437" y="926"/>
                      <a:pt x="502" y="856"/>
                    </a:cubicBezTo>
                    <a:cubicBezTo>
                      <a:pt x="925" y="400"/>
                      <a:pt x="1551" y="145"/>
                      <a:pt x="2173" y="145"/>
                    </a:cubicBezTo>
                    <a:cubicBezTo>
                      <a:pt x="2402" y="145"/>
                      <a:pt x="2631" y="180"/>
                      <a:pt x="2849" y="252"/>
                    </a:cubicBezTo>
                    <a:cubicBezTo>
                      <a:pt x="3392" y="439"/>
                      <a:pt x="3816" y="893"/>
                      <a:pt x="4057" y="1406"/>
                    </a:cubicBezTo>
                    <a:cubicBezTo>
                      <a:pt x="4060" y="1413"/>
                      <a:pt x="4067" y="1415"/>
                      <a:pt x="4074" y="1415"/>
                    </a:cubicBezTo>
                    <a:cubicBezTo>
                      <a:pt x="4081" y="1413"/>
                      <a:pt x="4083" y="1406"/>
                      <a:pt x="4083" y="1399"/>
                    </a:cubicBezTo>
                    <a:cubicBezTo>
                      <a:pt x="3987" y="1116"/>
                      <a:pt x="3830" y="858"/>
                      <a:pt x="3631" y="636"/>
                    </a:cubicBezTo>
                    <a:cubicBezTo>
                      <a:pt x="3270" y="220"/>
                      <a:pt x="2729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3"/>
              <p:cNvSpPr/>
              <p:nvPr/>
            </p:nvSpPr>
            <p:spPr>
              <a:xfrm>
                <a:off x="10462548" y="1871559"/>
                <a:ext cx="156696" cy="96412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2335" extrusionOk="0">
                    <a:moveTo>
                      <a:pt x="1865" y="0"/>
                    </a:moveTo>
                    <a:cubicBezTo>
                      <a:pt x="1282" y="0"/>
                      <a:pt x="630" y="284"/>
                      <a:pt x="1" y="1156"/>
                    </a:cubicBezTo>
                    <a:cubicBezTo>
                      <a:pt x="1" y="1156"/>
                      <a:pt x="605" y="2250"/>
                      <a:pt x="1870" y="2332"/>
                    </a:cubicBezTo>
                    <a:cubicBezTo>
                      <a:pt x="1905" y="2334"/>
                      <a:pt x="1940" y="2335"/>
                      <a:pt x="1974" y="2335"/>
                    </a:cubicBezTo>
                    <a:cubicBezTo>
                      <a:pt x="3171" y="2335"/>
                      <a:pt x="3795" y="985"/>
                      <a:pt x="3795" y="985"/>
                    </a:cubicBezTo>
                    <a:cubicBezTo>
                      <a:pt x="3795" y="985"/>
                      <a:pt x="2951" y="0"/>
                      <a:pt x="1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3"/>
              <p:cNvSpPr/>
              <p:nvPr/>
            </p:nvSpPr>
            <p:spPr>
              <a:xfrm>
                <a:off x="10490213" y="1871600"/>
                <a:ext cx="101202" cy="99922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20" extrusionOk="0">
                    <a:moveTo>
                      <a:pt x="1223" y="0"/>
                    </a:moveTo>
                    <a:cubicBezTo>
                      <a:pt x="567" y="0"/>
                      <a:pt x="31" y="523"/>
                      <a:pt x="15" y="1181"/>
                    </a:cubicBezTo>
                    <a:cubicBezTo>
                      <a:pt x="1" y="1850"/>
                      <a:pt x="530" y="2403"/>
                      <a:pt x="1197" y="2420"/>
                    </a:cubicBezTo>
                    <a:cubicBezTo>
                      <a:pt x="1206" y="2420"/>
                      <a:pt x="1215" y="2420"/>
                      <a:pt x="1223" y="2420"/>
                    </a:cubicBezTo>
                    <a:cubicBezTo>
                      <a:pt x="1879" y="2420"/>
                      <a:pt x="2420" y="1898"/>
                      <a:pt x="2434" y="1237"/>
                    </a:cubicBezTo>
                    <a:cubicBezTo>
                      <a:pt x="2450" y="569"/>
                      <a:pt x="1921" y="14"/>
                      <a:pt x="1253" y="0"/>
                    </a:cubicBezTo>
                    <a:cubicBezTo>
                      <a:pt x="1243" y="0"/>
                      <a:pt x="1233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3"/>
              <p:cNvSpPr/>
              <p:nvPr/>
            </p:nvSpPr>
            <p:spPr>
              <a:xfrm>
                <a:off x="10461970" y="1864952"/>
                <a:ext cx="168876" cy="54874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1329" extrusionOk="0">
                    <a:moveTo>
                      <a:pt x="1884" y="1"/>
                    </a:moveTo>
                    <a:cubicBezTo>
                      <a:pt x="1669" y="1"/>
                      <a:pt x="1454" y="32"/>
                      <a:pt x="1249" y="96"/>
                    </a:cubicBezTo>
                    <a:cubicBezTo>
                      <a:pt x="675" y="281"/>
                      <a:pt x="223" y="756"/>
                      <a:pt x="3" y="1311"/>
                    </a:cubicBezTo>
                    <a:cubicBezTo>
                      <a:pt x="1" y="1316"/>
                      <a:pt x="3" y="1323"/>
                      <a:pt x="10" y="1328"/>
                    </a:cubicBezTo>
                    <a:cubicBezTo>
                      <a:pt x="11" y="1328"/>
                      <a:pt x="13" y="1329"/>
                      <a:pt x="14" y="1329"/>
                    </a:cubicBezTo>
                    <a:cubicBezTo>
                      <a:pt x="19" y="1329"/>
                      <a:pt x="25" y="1326"/>
                      <a:pt x="26" y="1321"/>
                    </a:cubicBezTo>
                    <a:cubicBezTo>
                      <a:pt x="291" y="817"/>
                      <a:pt x="736" y="384"/>
                      <a:pt x="1289" y="220"/>
                    </a:cubicBezTo>
                    <a:cubicBezTo>
                      <a:pt x="1466" y="166"/>
                      <a:pt x="1651" y="144"/>
                      <a:pt x="1836" y="144"/>
                    </a:cubicBezTo>
                    <a:cubicBezTo>
                      <a:pt x="1934" y="144"/>
                      <a:pt x="2032" y="150"/>
                      <a:pt x="2129" y="161"/>
                    </a:cubicBezTo>
                    <a:cubicBezTo>
                      <a:pt x="2600" y="218"/>
                      <a:pt x="3052" y="410"/>
                      <a:pt x="3403" y="733"/>
                    </a:cubicBezTo>
                    <a:cubicBezTo>
                      <a:pt x="3542" y="859"/>
                      <a:pt x="3673" y="1007"/>
                      <a:pt x="3766" y="1166"/>
                    </a:cubicBezTo>
                    <a:cubicBezTo>
                      <a:pt x="3773" y="1175"/>
                      <a:pt x="3780" y="1182"/>
                      <a:pt x="3792" y="1187"/>
                    </a:cubicBezTo>
                    <a:cubicBezTo>
                      <a:pt x="3798" y="1190"/>
                      <a:pt x="3804" y="1191"/>
                      <a:pt x="3809" y="1191"/>
                    </a:cubicBezTo>
                    <a:cubicBezTo>
                      <a:pt x="3827" y="1191"/>
                      <a:pt x="3844" y="1181"/>
                      <a:pt x="3851" y="1164"/>
                    </a:cubicBezTo>
                    <a:cubicBezTo>
                      <a:pt x="3933" y="960"/>
                      <a:pt x="4012" y="754"/>
                      <a:pt x="4087" y="548"/>
                    </a:cubicBezTo>
                    <a:cubicBezTo>
                      <a:pt x="4090" y="541"/>
                      <a:pt x="4087" y="536"/>
                      <a:pt x="4083" y="531"/>
                    </a:cubicBezTo>
                    <a:cubicBezTo>
                      <a:pt x="4081" y="531"/>
                      <a:pt x="4079" y="531"/>
                      <a:pt x="4077" y="531"/>
                    </a:cubicBezTo>
                    <a:cubicBezTo>
                      <a:pt x="4072" y="531"/>
                      <a:pt x="4068" y="533"/>
                      <a:pt x="4066" y="538"/>
                    </a:cubicBezTo>
                    <a:cubicBezTo>
                      <a:pt x="4015" y="634"/>
                      <a:pt x="3963" y="733"/>
                      <a:pt x="3914" y="831"/>
                    </a:cubicBezTo>
                    <a:cubicBezTo>
                      <a:pt x="3878" y="903"/>
                      <a:pt x="3842" y="976"/>
                      <a:pt x="3806" y="1048"/>
                    </a:cubicBezTo>
                    <a:lnTo>
                      <a:pt x="3806" y="1048"/>
                    </a:lnTo>
                    <a:cubicBezTo>
                      <a:pt x="3415" y="387"/>
                      <a:pt x="2646" y="1"/>
                      <a:pt x="1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3"/>
              <p:cNvSpPr/>
              <p:nvPr/>
            </p:nvSpPr>
            <p:spPr>
              <a:xfrm>
                <a:off x="10332402" y="2049023"/>
                <a:ext cx="170693" cy="75726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834" extrusionOk="0">
                    <a:moveTo>
                      <a:pt x="165" y="1"/>
                    </a:moveTo>
                    <a:cubicBezTo>
                      <a:pt x="164" y="1"/>
                      <a:pt x="1" y="1785"/>
                      <a:pt x="1937" y="1832"/>
                    </a:cubicBezTo>
                    <a:cubicBezTo>
                      <a:pt x="1967" y="1833"/>
                      <a:pt x="1996" y="1833"/>
                      <a:pt x="2025" y="1833"/>
                    </a:cubicBezTo>
                    <a:cubicBezTo>
                      <a:pt x="4134" y="1833"/>
                      <a:pt x="3780" y="85"/>
                      <a:pt x="3780" y="85"/>
                    </a:cubicBezTo>
                    <a:lnTo>
                      <a:pt x="3780" y="85"/>
                    </a:lnTo>
                    <a:cubicBezTo>
                      <a:pt x="3323" y="105"/>
                      <a:pt x="2898" y="113"/>
                      <a:pt x="2512" y="113"/>
                    </a:cubicBezTo>
                    <a:cubicBezTo>
                      <a:pt x="1063" y="113"/>
                      <a:pt x="165" y="1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3"/>
              <p:cNvSpPr/>
              <p:nvPr/>
            </p:nvSpPr>
            <p:spPr>
              <a:xfrm>
                <a:off x="10340136" y="2052761"/>
                <a:ext cx="149346" cy="20604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99" extrusionOk="0">
                    <a:moveTo>
                      <a:pt x="1" y="1"/>
                    </a:moveTo>
                    <a:cubicBezTo>
                      <a:pt x="1" y="1"/>
                      <a:pt x="840" y="498"/>
                      <a:pt x="1955" y="498"/>
                    </a:cubicBezTo>
                    <a:cubicBezTo>
                      <a:pt x="2469" y="498"/>
                      <a:pt x="3041" y="393"/>
                      <a:pt x="36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3"/>
              <p:cNvSpPr/>
              <p:nvPr/>
            </p:nvSpPr>
            <p:spPr>
              <a:xfrm>
                <a:off x="10361016" y="2098035"/>
                <a:ext cx="108551" cy="28614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693" extrusionOk="0">
                    <a:moveTo>
                      <a:pt x="1362" y="0"/>
                    </a:moveTo>
                    <a:cubicBezTo>
                      <a:pt x="668" y="0"/>
                      <a:pt x="1" y="224"/>
                      <a:pt x="1" y="224"/>
                    </a:cubicBezTo>
                    <a:cubicBezTo>
                      <a:pt x="1" y="224"/>
                      <a:pt x="394" y="669"/>
                      <a:pt x="1387" y="692"/>
                    </a:cubicBezTo>
                    <a:cubicBezTo>
                      <a:pt x="1402" y="692"/>
                      <a:pt x="1417" y="692"/>
                      <a:pt x="1431" y="692"/>
                    </a:cubicBezTo>
                    <a:cubicBezTo>
                      <a:pt x="2187" y="692"/>
                      <a:pt x="2628" y="284"/>
                      <a:pt x="2628" y="284"/>
                    </a:cubicBezTo>
                    <a:cubicBezTo>
                      <a:pt x="2628" y="284"/>
                      <a:pt x="2153" y="20"/>
                      <a:pt x="1434" y="1"/>
                    </a:cubicBezTo>
                    <a:cubicBezTo>
                      <a:pt x="1410" y="1"/>
                      <a:pt x="1386" y="0"/>
                      <a:pt x="1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3"/>
              <p:cNvSpPr/>
              <p:nvPr/>
            </p:nvSpPr>
            <p:spPr>
              <a:xfrm>
                <a:off x="10121493" y="1589135"/>
                <a:ext cx="592718" cy="253314"/>
              </a:xfrm>
              <a:custGeom>
                <a:avLst/>
                <a:gdLst/>
                <a:ahLst/>
                <a:cxnLst/>
                <a:rect l="l" t="t" r="r" b="b"/>
                <a:pathLst>
                  <a:path w="14355" h="6135" extrusionOk="0">
                    <a:moveTo>
                      <a:pt x="5755" y="1"/>
                    </a:moveTo>
                    <a:cubicBezTo>
                      <a:pt x="5596" y="1"/>
                      <a:pt x="5435" y="3"/>
                      <a:pt x="5273" y="8"/>
                    </a:cubicBezTo>
                    <a:cubicBezTo>
                      <a:pt x="1" y="162"/>
                      <a:pt x="1928" y="5891"/>
                      <a:pt x="1928" y="5891"/>
                    </a:cubicBezTo>
                    <a:cubicBezTo>
                      <a:pt x="2527" y="3962"/>
                      <a:pt x="3098" y="3729"/>
                      <a:pt x="3340" y="3729"/>
                    </a:cubicBezTo>
                    <a:cubicBezTo>
                      <a:pt x="3417" y="3729"/>
                      <a:pt x="3460" y="3752"/>
                      <a:pt x="3460" y="3752"/>
                    </a:cubicBezTo>
                    <a:cubicBezTo>
                      <a:pt x="3823" y="3800"/>
                      <a:pt x="4175" y="3821"/>
                      <a:pt x="4514" y="3821"/>
                    </a:cubicBezTo>
                    <a:cubicBezTo>
                      <a:pt x="7514" y="3821"/>
                      <a:pt x="9535" y="2167"/>
                      <a:pt x="9535" y="2167"/>
                    </a:cubicBezTo>
                    <a:lnTo>
                      <a:pt x="9535" y="2167"/>
                    </a:lnTo>
                    <a:cubicBezTo>
                      <a:pt x="9443" y="3820"/>
                      <a:pt x="11439" y="4408"/>
                      <a:pt x="11820" y="4727"/>
                    </a:cubicBezTo>
                    <a:cubicBezTo>
                      <a:pt x="12204" y="5043"/>
                      <a:pt x="12502" y="6134"/>
                      <a:pt x="12502" y="6134"/>
                    </a:cubicBezTo>
                    <a:cubicBezTo>
                      <a:pt x="14354" y="2378"/>
                      <a:pt x="10775" y="1"/>
                      <a:pt x="5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3"/>
              <p:cNvSpPr/>
              <p:nvPr/>
            </p:nvSpPr>
            <p:spPr>
              <a:xfrm>
                <a:off x="9250067" y="2582944"/>
                <a:ext cx="724598" cy="882945"/>
              </a:xfrm>
              <a:custGeom>
                <a:avLst/>
                <a:gdLst/>
                <a:ahLst/>
                <a:cxnLst/>
                <a:rect l="l" t="t" r="r" b="b"/>
                <a:pathLst>
                  <a:path w="17549" h="21384" extrusionOk="0">
                    <a:moveTo>
                      <a:pt x="3664" y="1"/>
                    </a:moveTo>
                    <a:cubicBezTo>
                      <a:pt x="3565" y="1"/>
                      <a:pt x="3466" y="9"/>
                      <a:pt x="3368" y="27"/>
                    </a:cubicBezTo>
                    <a:cubicBezTo>
                      <a:pt x="1" y="653"/>
                      <a:pt x="673" y="3929"/>
                      <a:pt x="865" y="4606"/>
                    </a:cubicBezTo>
                    <a:cubicBezTo>
                      <a:pt x="3277" y="9100"/>
                      <a:pt x="5027" y="13463"/>
                      <a:pt x="9471" y="19414"/>
                    </a:cubicBezTo>
                    <a:cubicBezTo>
                      <a:pt x="10532" y="20833"/>
                      <a:pt x="11623" y="21383"/>
                      <a:pt x="12626" y="21383"/>
                    </a:cubicBezTo>
                    <a:cubicBezTo>
                      <a:pt x="15429" y="21383"/>
                      <a:pt x="17548" y="17092"/>
                      <a:pt x="16415" y="15493"/>
                    </a:cubicBezTo>
                    <a:cubicBezTo>
                      <a:pt x="16415" y="15493"/>
                      <a:pt x="14373" y="10859"/>
                      <a:pt x="11307" y="7882"/>
                    </a:cubicBezTo>
                    <a:cubicBezTo>
                      <a:pt x="9347" y="5978"/>
                      <a:pt x="8036" y="4034"/>
                      <a:pt x="7214" y="2564"/>
                    </a:cubicBezTo>
                    <a:cubicBezTo>
                      <a:pt x="7214" y="2564"/>
                      <a:pt x="5375" y="1"/>
                      <a:pt x="3664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3"/>
              <p:cNvSpPr/>
              <p:nvPr/>
            </p:nvSpPr>
            <p:spPr>
              <a:xfrm>
                <a:off x="9664330" y="2853352"/>
                <a:ext cx="244478" cy="329783"/>
              </a:xfrm>
              <a:custGeom>
                <a:avLst/>
                <a:gdLst/>
                <a:ahLst/>
                <a:cxnLst/>
                <a:rect l="l" t="t" r="r" b="b"/>
                <a:pathLst>
                  <a:path w="5921" h="7987" fill="none" extrusionOk="0">
                    <a:moveTo>
                      <a:pt x="0" y="1"/>
                    </a:moveTo>
                    <a:cubicBezTo>
                      <a:pt x="0" y="1"/>
                      <a:pt x="3757" y="3216"/>
                      <a:pt x="5921" y="7986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3"/>
              <p:cNvSpPr/>
              <p:nvPr/>
            </p:nvSpPr>
            <p:spPr>
              <a:xfrm>
                <a:off x="9167405" y="2273311"/>
                <a:ext cx="422025" cy="56261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13626" extrusionOk="0">
                    <a:moveTo>
                      <a:pt x="3035" y="0"/>
                    </a:moveTo>
                    <a:cubicBezTo>
                      <a:pt x="2880" y="0"/>
                      <a:pt x="2718" y="50"/>
                      <a:pt x="2544" y="159"/>
                    </a:cubicBezTo>
                    <a:cubicBezTo>
                      <a:pt x="2544" y="159"/>
                      <a:pt x="1820" y="587"/>
                      <a:pt x="2478" y="1688"/>
                    </a:cubicBezTo>
                    <a:cubicBezTo>
                      <a:pt x="2630" y="1939"/>
                      <a:pt x="3333" y="3351"/>
                      <a:pt x="3944" y="4545"/>
                    </a:cubicBezTo>
                    <a:cubicBezTo>
                      <a:pt x="3944" y="4545"/>
                      <a:pt x="3648" y="4367"/>
                      <a:pt x="3316" y="4367"/>
                    </a:cubicBezTo>
                    <a:cubicBezTo>
                      <a:pt x="2962" y="4367"/>
                      <a:pt x="2567" y="4568"/>
                      <a:pt x="2443" y="5400"/>
                    </a:cubicBezTo>
                    <a:cubicBezTo>
                      <a:pt x="2443" y="5400"/>
                      <a:pt x="1251" y="5683"/>
                      <a:pt x="1689" y="7152"/>
                    </a:cubicBezTo>
                    <a:cubicBezTo>
                      <a:pt x="1689" y="7152"/>
                      <a:pt x="1" y="7536"/>
                      <a:pt x="886" y="9051"/>
                    </a:cubicBezTo>
                    <a:cubicBezTo>
                      <a:pt x="886" y="9051"/>
                      <a:pt x="1392" y="10859"/>
                      <a:pt x="3118" y="12613"/>
                    </a:cubicBezTo>
                    <a:cubicBezTo>
                      <a:pt x="3118" y="12613"/>
                      <a:pt x="3930" y="13625"/>
                      <a:pt x="5263" y="13625"/>
                    </a:cubicBezTo>
                    <a:cubicBezTo>
                      <a:pt x="5980" y="13625"/>
                      <a:pt x="6847" y="13333"/>
                      <a:pt x="7820" y="12433"/>
                    </a:cubicBezTo>
                    <a:cubicBezTo>
                      <a:pt x="8176" y="12102"/>
                      <a:pt x="10221" y="9405"/>
                      <a:pt x="9392" y="7953"/>
                    </a:cubicBezTo>
                    <a:cubicBezTo>
                      <a:pt x="8560" y="6501"/>
                      <a:pt x="7755" y="6491"/>
                      <a:pt x="7755" y="6491"/>
                    </a:cubicBezTo>
                    <a:cubicBezTo>
                      <a:pt x="7755" y="6491"/>
                      <a:pt x="6773" y="5004"/>
                      <a:pt x="5691" y="3398"/>
                    </a:cubicBezTo>
                    <a:cubicBezTo>
                      <a:pt x="4596" y="1771"/>
                      <a:pt x="3956" y="0"/>
                      <a:pt x="3035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3"/>
              <p:cNvSpPr/>
              <p:nvPr/>
            </p:nvSpPr>
            <p:spPr>
              <a:xfrm>
                <a:off x="9324142" y="2541200"/>
                <a:ext cx="163550" cy="207771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5032" fill="none" extrusionOk="0">
                    <a:moveTo>
                      <a:pt x="3961" y="1"/>
                    </a:moveTo>
                    <a:cubicBezTo>
                      <a:pt x="3961" y="1"/>
                      <a:pt x="2169" y="256"/>
                      <a:pt x="1085" y="160"/>
                    </a:cubicBezTo>
                    <a:cubicBezTo>
                      <a:pt x="1" y="64"/>
                      <a:pt x="256" y="2959"/>
                      <a:pt x="3584" y="2334"/>
                    </a:cubicBezTo>
                    <a:cubicBezTo>
                      <a:pt x="3584" y="2334"/>
                      <a:pt x="1928" y="2755"/>
                      <a:pt x="1928" y="4390"/>
                    </a:cubicBezTo>
                    <a:cubicBezTo>
                      <a:pt x="1928" y="4390"/>
                      <a:pt x="1973" y="4769"/>
                      <a:pt x="2099" y="503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3"/>
              <p:cNvSpPr/>
              <p:nvPr/>
            </p:nvSpPr>
            <p:spPr>
              <a:xfrm>
                <a:off x="9330253" y="2460974"/>
                <a:ext cx="63380" cy="877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125" fill="none" extrusionOk="0">
                    <a:moveTo>
                      <a:pt x="0" y="0"/>
                    </a:moveTo>
                    <a:cubicBezTo>
                      <a:pt x="0" y="0"/>
                      <a:pt x="733" y="1077"/>
                      <a:pt x="1534" y="212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3"/>
              <p:cNvSpPr/>
              <p:nvPr/>
            </p:nvSpPr>
            <p:spPr>
              <a:xfrm>
                <a:off x="9366877" y="2547022"/>
                <a:ext cx="72588" cy="4905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188" fill="none" extrusionOk="0">
                    <a:moveTo>
                      <a:pt x="120" y="26"/>
                    </a:moveTo>
                    <a:cubicBezTo>
                      <a:pt x="120" y="26"/>
                      <a:pt x="1" y="811"/>
                      <a:pt x="748" y="1000"/>
                    </a:cubicBezTo>
                    <a:cubicBezTo>
                      <a:pt x="1495" y="1188"/>
                      <a:pt x="1757" y="588"/>
                      <a:pt x="1598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3"/>
              <p:cNvSpPr/>
              <p:nvPr/>
            </p:nvSpPr>
            <p:spPr>
              <a:xfrm>
                <a:off x="10176615" y="2675805"/>
                <a:ext cx="678477" cy="812216"/>
              </a:xfrm>
              <a:custGeom>
                <a:avLst/>
                <a:gdLst/>
                <a:ahLst/>
                <a:cxnLst/>
                <a:rect l="l" t="t" r="r" b="b"/>
                <a:pathLst>
                  <a:path w="16432" h="19671" extrusionOk="0">
                    <a:moveTo>
                      <a:pt x="1394" y="1"/>
                    </a:moveTo>
                    <a:lnTo>
                      <a:pt x="1" y="18422"/>
                    </a:lnTo>
                    <a:lnTo>
                      <a:pt x="14448" y="19670"/>
                    </a:lnTo>
                    <a:lnTo>
                      <a:pt x="16431" y="1254"/>
                    </a:lnTo>
                    <a:lnTo>
                      <a:pt x="139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3"/>
              <p:cNvSpPr/>
              <p:nvPr/>
            </p:nvSpPr>
            <p:spPr>
              <a:xfrm>
                <a:off x="10093746" y="2744471"/>
                <a:ext cx="642101" cy="792685"/>
              </a:xfrm>
              <a:custGeom>
                <a:avLst/>
                <a:gdLst/>
                <a:ahLst/>
                <a:cxnLst/>
                <a:rect l="l" t="t" r="r" b="b"/>
                <a:pathLst>
                  <a:path w="15551" h="19198" extrusionOk="0">
                    <a:moveTo>
                      <a:pt x="15071" y="1"/>
                    </a:moveTo>
                    <a:lnTo>
                      <a:pt x="1" y="757"/>
                    </a:lnTo>
                    <a:lnTo>
                      <a:pt x="1064" y="19197"/>
                    </a:lnTo>
                    <a:lnTo>
                      <a:pt x="15551" y="18518"/>
                    </a:lnTo>
                    <a:lnTo>
                      <a:pt x="1507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3"/>
              <p:cNvSpPr/>
              <p:nvPr/>
            </p:nvSpPr>
            <p:spPr>
              <a:xfrm>
                <a:off x="10150024" y="2813921"/>
                <a:ext cx="529544" cy="653786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15834" fill="none" extrusionOk="0">
                    <a:moveTo>
                      <a:pt x="1" y="623"/>
                    </a:moveTo>
                    <a:lnTo>
                      <a:pt x="877" y="15834"/>
                    </a:lnTo>
                    <a:lnTo>
                      <a:pt x="12825" y="15274"/>
                    </a:lnTo>
                    <a:lnTo>
                      <a:pt x="1242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3"/>
              <p:cNvSpPr/>
              <p:nvPr/>
            </p:nvSpPr>
            <p:spPr>
              <a:xfrm>
                <a:off x="10330379" y="2744471"/>
                <a:ext cx="397169" cy="443289"/>
              </a:xfrm>
              <a:custGeom>
                <a:avLst/>
                <a:gdLst/>
                <a:ahLst/>
                <a:cxnLst/>
                <a:rect l="l" t="t" r="r" b="b"/>
                <a:pathLst>
                  <a:path w="9619" h="10736" fill="none" extrusionOk="0">
                    <a:moveTo>
                      <a:pt x="0" y="469"/>
                    </a:moveTo>
                    <a:lnTo>
                      <a:pt x="9340" y="1"/>
                    </a:lnTo>
                    <a:lnTo>
                      <a:pt x="9619" y="10736"/>
                    </a:ln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3"/>
              <p:cNvSpPr/>
              <p:nvPr/>
            </p:nvSpPr>
            <p:spPr>
              <a:xfrm>
                <a:off x="10797988" y="2727542"/>
                <a:ext cx="57021" cy="5298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2833" fill="none" extrusionOk="0">
                    <a:moveTo>
                      <a:pt x="1380" y="1"/>
                    </a:moveTo>
                    <a:lnTo>
                      <a:pt x="1" y="12832"/>
                    </a:ln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3"/>
              <p:cNvSpPr/>
              <p:nvPr/>
            </p:nvSpPr>
            <p:spPr>
              <a:xfrm>
                <a:off x="10106918" y="3003442"/>
                <a:ext cx="17342" cy="30017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270" fill="none" extrusionOk="0">
                    <a:moveTo>
                      <a:pt x="0" y="0"/>
                    </a:moveTo>
                    <a:lnTo>
                      <a:pt x="419" y="7269"/>
                    </a:ln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3"/>
              <p:cNvSpPr/>
              <p:nvPr/>
            </p:nvSpPr>
            <p:spPr>
              <a:xfrm>
                <a:off x="10371297" y="3219966"/>
                <a:ext cx="877743" cy="342831"/>
              </a:xfrm>
              <a:custGeom>
                <a:avLst/>
                <a:gdLst/>
                <a:ahLst/>
                <a:cxnLst/>
                <a:rect l="l" t="t" r="r" b="b"/>
                <a:pathLst>
                  <a:path w="21258" h="8303" extrusionOk="0">
                    <a:moveTo>
                      <a:pt x="16740" y="1"/>
                    </a:moveTo>
                    <a:cubicBezTo>
                      <a:pt x="16690" y="1"/>
                      <a:pt x="16640" y="3"/>
                      <a:pt x="16590" y="7"/>
                    </a:cubicBezTo>
                    <a:cubicBezTo>
                      <a:pt x="16590" y="7"/>
                      <a:pt x="12122" y="529"/>
                      <a:pt x="8578" y="1538"/>
                    </a:cubicBezTo>
                    <a:cubicBezTo>
                      <a:pt x="6601" y="2101"/>
                      <a:pt x="4834" y="2260"/>
                      <a:pt x="3472" y="2260"/>
                    </a:cubicBezTo>
                    <a:cubicBezTo>
                      <a:pt x="3275" y="2260"/>
                      <a:pt x="3086" y="2256"/>
                      <a:pt x="2906" y="2250"/>
                    </a:cubicBezTo>
                    <a:cubicBezTo>
                      <a:pt x="2906" y="2250"/>
                      <a:pt x="707" y="2602"/>
                      <a:pt x="354" y="4241"/>
                    </a:cubicBezTo>
                    <a:cubicBezTo>
                      <a:pt x="0" y="5880"/>
                      <a:pt x="1000" y="6936"/>
                      <a:pt x="1567" y="7105"/>
                    </a:cubicBezTo>
                    <a:cubicBezTo>
                      <a:pt x="3812" y="7805"/>
                      <a:pt x="6782" y="8302"/>
                      <a:pt x="9594" y="8302"/>
                    </a:cubicBezTo>
                    <a:cubicBezTo>
                      <a:pt x="12032" y="8302"/>
                      <a:pt x="14352" y="7929"/>
                      <a:pt x="15981" y="6990"/>
                    </a:cubicBezTo>
                    <a:cubicBezTo>
                      <a:pt x="21258" y="3951"/>
                      <a:pt x="18951" y="1"/>
                      <a:pt x="16740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3"/>
              <p:cNvSpPr/>
              <p:nvPr/>
            </p:nvSpPr>
            <p:spPr>
              <a:xfrm>
                <a:off x="10805916" y="3234418"/>
                <a:ext cx="150791" cy="28779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697" fill="none" extrusionOk="0">
                    <a:moveTo>
                      <a:pt x="1" y="697"/>
                    </a:moveTo>
                    <a:cubicBezTo>
                      <a:pt x="1" y="697"/>
                      <a:pt x="1240" y="345"/>
                      <a:pt x="3652" y="1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3"/>
              <p:cNvSpPr/>
              <p:nvPr/>
            </p:nvSpPr>
            <p:spPr>
              <a:xfrm>
                <a:off x="10037881" y="3260513"/>
                <a:ext cx="574674" cy="311533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7545" extrusionOk="0">
                    <a:moveTo>
                      <a:pt x="6184" y="0"/>
                    </a:moveTo>
                    <a:cubicBezTo>
                      <a:pt x="5717" y="0"/>
                      <a:pt x="5367" y="113"/>
                      <a:pt x="5298" y="610"/>
                    </a:cubicBezTo>
                    <a:cubicBezTo>
                      <a:pt x="5211" y="1228"/>
                      <a:pt x="6372" y="1437"/>
                      <a:pt x="7190" y="1549"/>
                    </a:cubicBezTo>
                    <a:cubicBezTo>
                      <a:pt x="8392" y="1713"/>
                      <a:pt x="7794" y="1973"/>
                      <a:pt x="6839" y="1973"/>
                    </a:cubicBezTo>
                    <a:cubicBezTo>
                      <a:pt x="6826" y="1973"/>
                      <a:pt x="6814" y="1973"/>
                      <a:pt x="6801" y="1973"/>
                    </a:cubicBezTo>
                    <a:cubicBezTo>
                      <a:pt x="6398" y="1968"/>
                      <a:pt x="4143" y="1643"/>
                      <a:pt x="3005" y="1221"/>
                    </a:cubicBezTo>
                    <a:cubicBezTo>
                      <a:pt x="2508" y="1038"/>
                      <a:pt x="2065" y="941"/>
                      <a:pt x="1717" y="941"/>
                    </a:cubicBezTo>
                    <a:cubicBezTo>
                      <a:pt x="1270" y="941"/>
                      <a:pt x="981" y="1101"/>
                      <a:pt x="939" y="1444"/>
                    </a:cubicBezTo>
                    <a:cubicBezTo>
                      <a:pt x="862" y="2050"/>
                      <a:pt x="2391" y="2538"/>
                      <a:pt x="2391" y="2538"/>
                    </a:cubicBezTo>
                    <a:cubicBezTo>
                      <a:pt x="1823" y="2365"/>
                      <a:pt x="1367" y="2276"/>
                      <a:pt x="1017" y="2276"/>
                    </a:cubicBezTo>
                    <a:cubicBezTo>
                      <a:pt x="523" y="2276"/>
                      <a:pt x="239" y="2452"/>
                      <a:pt x="143" y="2816"/>
                    </a:cubicBezTo>
                    <a:cubicBezTo>
                      <a:pt x="0" y="3350"/>
                      <a:pt x="1258" y="3870"/>
                      <a:pt x="1258" y="3870"/>
                    </a:cubicBezTo>
                    <a:cubicBezTo>
                      <a:pt x="1258" y="3870"/>
                      <a:pt x="1254" y="3870"/>
                      <a:pt x="1248" y="3870"/>
                    </a:cubicBezTo>
                    <a:cubicBezTo>
                      <a:pt x="1176" y="3870"/>
                      <a:pt x="737" y="3892"/>
                      <a:pt x="731" y="4420"/>
                    </a:cubicBezTo>
                    <a:cubicBezTo>
                      <a:pt x="726" y="4994"/>
                      <a:pt x="2028" y="5493"/>
                      <a:pt x="2028" y="5493"/>
                    </a:cubicBezTo>
                    <a:cubicBezTo>
                      <a:pt x="1632" y="5561"/>
                      <a:pt x="1616" y="5924"/>
                      <a:pt x="1616" y="5924"/>
                    </a:cubicBezTo>
                    <a:cubicBezTo>
                      <a:pt x="1679" y="6767"/>
                      <a:pt x="3546" y="7107"/>
                      <a:pt x="3546" y="7107"/>
                    </a:cubicBezTo>
                    <a:cubicBezTo>
                      <a:pt x="5309" y="7435"/>
                      <a:pt x="6571" y="7545"/>
                      <a:pt x="7504" y="7545"/>
                    </a:cubicBezTo>
                    <a:cubicBezTo>
                      <a:pt x="8686" y="7545"/>
                      <a:pt x="9341" y="7369"/>
                      <a:pt x="9820" y="7242"/>
                    </a:cubicBezTo>
                    <a:cubicBezTo>
                      <a:pt x="10679" y="7018"/>
                      <a:pt x="12534" y="6196"/>
                      <a:pt x="12534" y="6196"/>
                    </a:cubicBezTo>
                    <a:cubicBezTo>
                      <a:pt x="13918" y="5474"/>
                      <a:pt x="13351" y="2879"/>
                      <a:pt x="12696" y="2285"/>
                    </a:cubicBezTo>
                    <a:cubicBezTo>
                      <a:pt x="12211" y="1842"/>
                      <a:pt x="11742" y="1582"/>
                      <a:pt x="11225" y="1357"/>
                    </a:cubicBezTo>
                    <a:cubicBezTo>
                      <a:pt x="10059" y="849"/>
                      <a:pt x="8417" y="97"/>
                      <a:pt x="7405" y="76"/>
                    </a:cubicBezTo>
                    <a:cubicBezTo>
                      <a:pt x="6979" y="68"/>
                      <a:pt x="6546" y="0"/>
                      <a:pt x="6184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3"/>
              <p:cNvSpPr/>
              <p:nvPr/>
            </p:nvSpPr>
            <p:spPr>
              <a:xfrm>
                <a:off x="10114845" y="3356760"/>
                <a:ext cx="229118" cy="55659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1348" fill="none" extrusionOk="0">
                    <a:moveTo>
                      <a:pt x="0" y="0"/>
                    </a:moveTo>
                    <a:cubicBezTo>
                      <a:pt x="0" y="0"/>
                      <a:pt x="1740" y="965"/>
                      <a:pt x="5548" y="134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3"/>
              <p:cNvSpPr/>
              <p:nvPr/>
            </p:nvSpPr>
            <p:spPr>
              <a:xfrm>
                <a:off x="10089782" y="3420305"/>
                <a:ext cx="248855" cy="5495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1331" fill="none" extrusionOk="0">
                    <a:moveTo>
                      <a:pt x="1" y="0"/>
                    </a:moveTo>
                    <a:cubicBezTo>
                      <a:pt x="1" y="0"/>
                      <a:pt x="2017" y="993"/>
                      <a:pt x="6026" y="133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3"/>
              <p:cNvSpPr/>
              <p:nvPr/>
            </p:nvSpPr>
            <p:spPr>
              <a:xfrm>
                <a:off x="10121617" y="3487319"/>
                <a:ext cx="200587" cy="40547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982" fill="none" extrusionOk="0">
                    <a:moveTo>
                      <a:pt x="0" y="0"/>
                    </a:moveTo>
                    <a:cubicBezTo>
                      <a:pt x="0" y="0"/>
                      <a:pt x="1220" y="670"/>
                      <a:pt x="4857" y="98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3"/>
              <p:cNvSpPr/>
              <p:nvPr/>
            </p:nvSpPr>
            <p:spPr>
              <a:xfrm>
                <a:off x="10308619" y="3260554"/>
                <a:ext cx="365169" cy="62802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521" fill="none" extrusionOk="0">
                    <a:moveTo>
                      <a:pt x="8843" y="867"/>
                    </a:moveTo>
                    <a:cubicBezTo>
                      <a:pt x="8843" y="867"/>
                      <a:pt x="6305" y="1520"/>
                      <a:pt x="4694" y="1244"/>
                    </a:cubicBezTo>
                    <a:cubicBezTo>
                      <a:pt x="3082" y="965"/>
                      <a:pt x="3024" y="183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6" name="Google Shape;776;p43"/>
            <p:cNvSpPr/>
            <p:nvPr/>
          </p:nvSpPr>
          <p:spPr>
            <a:xfrm>
              <a:off x="9268276" y="2496277"/>
              <a:ext cx="92283" cy="123003"/>
            </a:xfrm>
            <a:custGeom>
              <a:avLst/>
              <a:gdLst/>
              <a:ahLst/>
              <a:cxnLst/>
              <a:rect l="l" t="t" r="r" b="b"/>
              <a:pathLst>
                <a:path w="2235" h="2979" fill="none" extrusionOk="0">
                  <a:moveTo>
                    <a:pt x="0" y="0"/>
                  </a:moveTo>
                  <a:cubicBezTo>
                    <a:pt x="0" y="0"/>
                    <a:pt x="714" y="2356"/>
                    <a:pt x="1714" y="2850"/>
                  </a:cubicBezTo>
                  <a:cubicBezTo>
                    <a:pt x="1714" y="2850"/>
                    <a:pt x="1956" y="2979"/>
                    <a:pt x="2234" y="284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9237020" y="2568575"/>
              <a:ext cx="109997" cy="113589"/>
            </a:xfrm>
            <a:custGeom>
              <a:avLst/>
              <a:gdLst/>
              <a:ahLst/>
              <a:cxnLst/>
              <a:rect l="l" t="t" r="r" b="b"/>
              <a:pathLst>
                <a:path w="2664" h="2751" fill="none" extrusionOk="0">
                  <a:moveTo>
                    <a:pt x="1" y="1"/>
                  </a:moveTo>
                  <a:cubicBezTo>
                    <a:pt x="1" y="1"/>
                    <a:pt x="441" y="1790"/>
                    <a:pt x="1073" y="2270"/>
                  </a:cubicBezTo>
                  <a:cubicBezTo>
                    <a:pt x="1706" y="2750"/>
                    <a:pt x="2663" y="1638"/>
                    <a:pt x="2396" y="105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9203947" y="2647026"/>
              <a:ext cx="67757" cy="39762"/>
            </a:xfrm>
            <a:custGeom>
              <a:avLst/>
              <a:gdLst/>
              <a:ahLst/>
              <a:cxnLst/>
              <a:rect l="l" t="t" r="r" b="b"/>
              <a:pathLst>
                <a:path w="1641" h="963" fill="none" extrusionOk="0">
                  <a:moveTo>
                    <a:pt x="1640" y="138"/>
                  </a:moveTo>
                  <a:cubicBezTo>
                    <a:pt x="1640" y="138"/>
                    <a:pt x="1572" y="607"/>
                    <a:pt x="1071" y="785"/>
                  </a:cubicBezTo>
                  <a:cubicBezTo>
                    <a:pt x="572" y="963"/>
                    <a:pt x="270" y="457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3"/>
          <p:cNvGrpSpPr/>
          <p:nvPr/>
        </p:nvGrpSpPr>
        <p:grpSpPr>
          <a:xfrm rot="-1994362">
            <a:off x="5964752" y="992273"/>
            <a:ext cx="478552" cy="515706"/>
            <a:chOff x="5339325" y="1172175"/>
            <a:chExt cx="351625" cy="378925"/>
          </a:xfrm>
        </p:grpSpPr>
        <p:sp>
          <p:nvSpPr>
            <p:cNvPr id="780" name="Google Shape;780;p43"/>
            <p:cNvSpPr/>
            <p:nvPr/>
          </p:nvSpPr>
          <p:spPr>
            <a:xfrm>
              <a:off x="5339325" y="1172450"/>
              <a:ext cx="351625" cy="378650"/>
            </a:xfrm>
            <a:custGeom>
              <a:avLst/>
              <a:gdLst/>
              <a:ahLst/>
              <a:cxnLst/>
              <a:rect l="l" t="t" r="r" b="b"/>
              <a:pathLst>
                <a:path w="14065" h="15146" extrusionOk="0">
                  <a:moveTo>
                    <a:pt x="3369" y="1"/>
                  </a:moveTo>
                  <a:lnTo>
                    <a:pt x="1" y="12189"/>
                  </a:lnTo>
                  <a:lnTo>
                    <a:pt x="10697" y="15145"/>
                  </a:lnTo>
                  <a:lnTo>
                    <a:pt x="14065" y="2957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5339500" y="1260400"/>
              <a:ext cx="59850" cy="216575"/>
            </a:xfrm>
            <a:custGeom>
              <a:avLst/>
              <a:gdLst/>
              <a:ahLst/>
              <a:cxnLst/>
              <a:rect l="l" t="t" r="r" b="b"/>
              <a:pathLst>
                <a:path w="2394" h="8663" fill="none" extrusionOk="0">
                  <a:moveTo>
                    <a:pt x="2393" y="0"/>
                  </a:moveTo>
                  <a:lnTo>
                    <a:pt x="1" y="8662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5455075" y="1224300"/>
              <a:ext cx="176575" cy="45825"/>
            </a:xfrm>
            <a:custGeom>
              <a:avLst/>
              <a:gdLst/>
              <a:ahLst/>
              <a:cxnLst/>
              <a:rect l="l" t="t" r="r" b="b"/>
              <a:pathLst>
                <a:path w="7063" h="1833" fill="none" extrusionOk="0">
                  <a:moveTo>
                    <a:pt x="0" y="1"/>
                  </a:moveTo>
                  <a:lnTo>
                    <a:pt x="7062" y="18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5440600" y="1276600"/>
              <a:ext cx="176575" cy="45800"/>
            </a:xfrm>
            <a:custGeom>
              <a:avLst/>
              <a:gdLst/>
              <a:ahLst/>
              <a:cxnLst/>
              <a:rect l="l" t="t" r="r" b="b"/>
              <a:pathLst>
                <a:path w="7063" h="1832" fill="none" extrusionOk="0">
                  <a:moveTo>
                    <a:pt x="0" y="1"/>
                  </a:moveTo>
                  <a:lnTo>
                    <a:pt x="7062" y="18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5428775" y="1332200"/>
              <a:ext cx="176575" cy="45800"/>
            </a:xfrm>
            <a:custGeom>
              <a:avLst/>
              <a:gdLst/>
              <a:ahLst/>
              <a:cxnLst/>
              <a:rect l="l" t="t" r="r" b="b"/>
              <a:pathLst>
                <a:path w="7063" h="1832" fill="none" extrusionOk="0">
                  <a:moveTo>
                    <a:pt x="1" y="0"/>
                  </a:moveTo>
                  <a:lnTo>
                    <a:pt x="7063" y="18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5414075" y="1385500"/>
              <a:ext cx="176575" cy="45800"/>
            </a:xfrm>
            <a:custGeom>
              <a:avLst/>
              <a:gdLst/>
              <a:ahLst/>
              <a:cxnLst/>
              <a:rect l="l" t="t" r="r" b="b"/>
              <a:pathLst>
                <a:path w="7063" h="1832" fill="none" extrusionOk="0">
                  <a:moveTo>
                    <a:pt x="1" y="0"/>
                  </a:moveTo>
                  <a:lnTo>
                    <a:pt x="7063" y="18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5398325" y="1442475"/>
              <a:ext cx="176575" cy="45750"/>
            </a:xfrm>
            <a:custGeom>
              <a:avLst/>
              <a:gdLst/>
              <a:ahLst/>
              <a:cxnLst/>
              <a:rect l="l" t="t" r="r" b="b"/>
              <a:pathLst>
                <a:path w="7063" h="1830" fill="none" extrusionOk="0">
                  <a:moveTo>
                    <a:pt x="0" y="0"/>
                  </a:moveTo>
                  <a:lnTo>
                    <a:pt x="7062" y="182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5423700" y="1172175"/>
              <a:ext cx="109475" cy="30275"/>
            </a:xfrm>
            <a:custGeom>
              <a:avLst/>
              <a:gdLst/>
              <a:ahLst/>
              <a:cxnLst/>
              <a:rect l="l" t="t" r="r" b="b"/>
              <a:pathLst>
                <a:path w="4379" h="1211" fill="none" extrusionOk="0">
                  <a:moveTo>
                    <a:pt x="1" y="1"/>
                  </a:moveTo>
                  <a:lnTo>
                    <a:pt x="4379" y="1210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43"/>
          <p:cNvGrpSpPr/>
          <p:nvPr/>
        </p:nvGrpSpPr>
        <p:grpSpPr>
          <a:xfrm>
            <a:off x="7683965" y="1692211"/>
            <a:ext cx="469919" cy="478630"/>
            <a:chOff x="4436625" y="438850"/>
            <a:chExt cx="345275" cy="351675"/>
          </a:xfrm>
        </p:grpSpPr>
        <p:sp>
          <p:nvSpPr>
            <p:cNvPr id="789" name="Google Shape;789;p43"/>
            <p:cNvSpPr/>
            <p:nvPr/>
          </p:nvSpPr>
          <p:spPr>
            <a:xfrm>
              <a:off x="4436625" y="438850"/>
              <a:ext cx="285750" cy="351675"/>
            </a:xfrm>
            <a:custGeom>
              <a:avLst/>
              <a:gdLst/>
              <a:ahLst/>
              <a:cxnLst/>
              <a:rect l="l" t="t" r="r" b="b"/>
              <a:pathLst>
                <a:path w="11430" h="14067" extrusionOk="0">
                  <a:moveTo>
                    <a:pt x="7646" y="0"/>
                  </a:moveTo>
                  <a:cubicBezTo>
                    <a:pt x="7646" y="0"/>
                    <a:pt x="2110" y="5151"/>
                    <a:pt x="1" y="6708"/>
                  </a:cubicBezTo>
                  <a:cubicBezTo>
                    <a:pt x="1" y="6708"/>
                    <a:pt x="5539" y="13538"/>
                    <a:pt x="9934" y="14066"/>
                  </a:cubicBezTo>
                  <a:cubicBezTo>
                    <a:pt x="9934" y="14066"/>
                    <a:pt x="11166" y="10758"/>
                    <a:pt x="11429" y="5423"/>
                  </a:cubicBezTo>
                  <a:lnTo>
                    <a:pt x="76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4685025" y="541825"/>
              <a:ext cx="96875" cy="248700"/>
            </a:xfrm>
            <a:custGeom>
              <a:avLst/>
              <a:gdLst/>
              <a:ahLst/>
              <a:cxnLst/>
              <a:rect l="l" t="t" r="r" b="b"/>
              <a:pathLst>
                <a:path w="3875" h="9948" extrusionOk="0">
                  <a:moveTo>
                    <a:pt x="1493" y="0"/>
                  </a:moveTo>
                  <a:lnTo>
                    <a:pt x="1493" y="1304"/>
                  </a:lnTo>
                  <a:cubicBezTo>
                    <a:pt x="1493" y="1304"/>
                    <a:pt x="1081" y="6220"/>
                    <a:pt x="1" y="9947"/>
                  </a:cubicBezTo>
                  <a:cubicBezTo>
                    <a:pt x="1" y="9947"/>
                    <a:pt x="3075" y="6236"/>
                    <a:pt x="3476" y="3718"/>
                  </a:cubicBezTo>
                  <a:cubicBezTo>
                    <a:pt x="3875" y="1199"/>
                    <a:pt x="1493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4699850" y="541825"/>
              <a:ext cx="29200" cy="187700"/>
            </a:xfrm>
            <a:custGeom>
              <a:avLst/>
              <a:gdLst/>
              <a:ahLst/>
              <a:cxnLst/>
              <a:rect l="l" t="t" r="r" b="b"/>
              <a:pathLst>
                <a:path w="1168" h="7508" fill="none" extrusionOk="0">
                  <a:moveTo>
                    <a:pt x="900" y="0"/>
                  </a:moveTo>
                  <a:cubicBezTo>
                    <a:pt x="900" y="0"/>
                    <a:pt x="1168" y="3418"/>
                    <a:pt x="0" y="7508"/>
                  </a:cubicBez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4500075" y="568050"/>
              <a:ext cx="48300" cy="46650"/>
            </a:xfrm>
            <a:custGeom>
              <a:avLst/>
              <a:gdLst/>
              <a:ahLst/>
              <a:cxnLst/>
              <a:rect l="l" t="t" r="r" b="b"/>
              <a:pathLst>
                <a:path w="1932" h="1866" fill="none" extrusionOk="0">
                  <a:moveTo>
                    <a:pt x="0" y="1865"/>
                  </a:moveTo>
                  <a:lnTo>
                    <a:pt x="193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4531800" y="535975"/>
              <a:ext cx="114600" cy="107625"/>
            </a:xfrm>
            <a:custGeom>
              <a:avLst/>
              <a:gdLst/>
              <a:ahLst/>
              <a:cxnLst/>
              <a:rect l="l" t="t" r="r" b="b"/>
              <a:pathLst>
                <a:path w="4584" h="4305" fill="none" extrusionOk="0">
                  <a:moveTo>
                    <a:pt x="1" y="4304"/>
                  </a:moveTo>
                  <a:lnTo>
                    <a:pt x="458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4570575" y="574800"/>
              <a:ext cx="104950" cy="101375"/>
            </a:xfrm>
            <a:custGeom>
              <a:avLst/>
              <a:gdLst/>
              <a:ahLst/>
              <a:cxnLst/>
              <a:rect l="l" t="t" r="r" b="b"/>
              <a:pathLst>
                <a:path w="4198" h="4055" fill="none" extrusionOk="0">
                  <a:moveTo>
                    <a:pt x="0" y="4055"/>
                  </a:moveTo>
                  <a:lnTo>
                    <a:pt x="41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4611125" y="611825"/>
              <a:ext cx="88750" cy="97000"/>
            </a:xfrm>
            <a:custGeom>
              <a:avLst/>
              <a:gdLst/>
              <a:ahLst/>
              <a:cxnLst/>
              <a:rect l="l" t="t" r="r" b="b"/>
              <a:pathLst>
                <a:path w="3550" h="3880" fill="none" extrusionOk="0">
                  <a:moveTo>
                    <a:pt x="0" y="3879"/>
                  </a:moveTo>
                  <a:lnTo>
                    <a:pt x="35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491100" y="666125"/>
              <a:ext cx="193950" cy="124400"/>
            </a:xfrm>
            <a:custGeom>
              <a:avLst/>
              <a:gdLst/>
              <a:ahLst/>
              <a:cxnLst/>
              <a:rect l="l" t="t" r="r" b="b"/>
              <a:pathLst>
                <a:path w="7758" h="4976" fill="none" extrusionOk="0">
                  <a:moveTo>
                    <a:pt x="7758" y="4975"/>
                  </a:moveTo>
                  <a:cubicBezTo>
                    <a:pt x="7758" y="4975"/>
                    <a:pt x="4091" y="4403"/>
                    <a:pt x="0" y="1"/>
                  </a:cubicBez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4580050" y="527350"/>
              <a:ext cx="25625" cy="26250"/>
            </a:xfrm>
            <a:custGeom>
              <a:avLst/>
              <a:gdLst/>
              <a:ahLst/>
              <a:cxnLst/>
              <a:rect l="l" t="t" r="r" b="b"/>
              <a:pathLst>
                <a:path w="1025" h="1050" fill="none" extrusionOk="0">
                  <a:moveTo>
                    <a:pt x="0" y="0"/>
                  </a:moveTo>
                  <a:lnTo>
                    <a:pt x="1025" y="104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4596075" y="500950"/>
              <a:ext cx="37350" cy="37375"/>
            </a:xfrm>
            <a:custGeom>
              <a:avLst/>
              <a:gdLst/>
              <a:ahLst/>
              <a:cxnLst/>
              <a:rect l="l" t="t" r="r" b="b"/>
              <a:pathLst>
                <a:path w="1494" h="1495" fill="none" extrusionOk="0">
                  <a:moveTo>
                    <a:pt x="1150" y="343"/>
                  </a:moveTo>
                  <a:cubicBezTo>
                    <a:pt x="1440" y="633"/>
                    <a:pt x="1493" y="1047"/>
                    <a:pt x="1271" y="1272"/>
                  </a:cubicBezTo>
                  <a:cubicBezTo>
                    <a:pt x="1048" y="1495"/>
                    <a:pt x="634" y="1441"/>
                    <a:pt x="344" y="1152"/>
                  </a:cubicBezTo>
                  <a:cubicBezTo>
                    <a:pt x="54" y="862"/>
                    <a:pt x="1" y="448"/>
                    <a:pt x="224" y="223"/>
                  </a:cubicBezTo>
                  <a:cubicBezTo>
                    <a:pt x="446" y="0"/>
                    <a:pt x="861" y="56"/>
                    <a:pt x="1150" y="34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3"/>
          <p:cNvGrpSpPr/>
          <p:nvPr/>
        </p:nvGrpSpPr>
        <p:grpSpPr>
          <a:xfrm rot="3877121">
            <a:off x="7404473" y="790261"/>
            <a:ext cx="632919" cy="618003"/>
            <a:chOff x="3583450" y="238225"/>
            <a:chExt cx="559025" cy="545850"/>
          </a:xfrm>
        </p:grpSpPr>
        <p:sp>
          <p:nvSpPr>
            <p:cNvPr id="800" name="Google Shape;800;p43"/>
            <p:cNvSpPr/>
            <p:nvPr/>
          </p:nvSpPr>
          <p:spPr>
            <a:xfrm>
              <a:off x="3583450" y="238225"/>
              <a:ext cx="559025" cy="545850"/>
            </a:xfrm>
            <a:custGeom>
              <a:avLst/>
              <a:gdLst/>
              <a:ahLst/>
              <a:cxnLst/>
              <a:rect l="l" t="t" r="r" b="b"/>
              <a:pathLst>
                <a:path w="22361" h="21834" extrusionOk="0">
                  <a:moveTo>
                    <a:pt x="13807" y="1"/>
                  </a:moveTo>
                  <a:lnTo>
                    <a:pt x="0" y="11956"/>
                  </a:lnTo>
                  <a:lnTo>
                    <a:pt x="8553" y="21833"/>
                  </a:lnTo>
                  <a:lnTo>
                    <a:pt x="22360" y="9878"/>
                  </a:lnTo>
                  <a:lnTo>
                    <a:pt x="138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3589900" y="241775"/>
              <a:ext cx="531300" cy="521775"/>
            </a:xfrm>
            <a:custGeom>
              <a:avLst/>
              <a:gdLst/>
              <a:ahLst/>
              <a:cxnLst/>
              <a:rect l="l" t="t" r="r" b="b"/>
              <a:pathLst>
                <a:path w="21252" h="20871" extrusionOk="0">
                  <a:moveTo>
                    <a:pt x="12801" y="1"/>
                  </a:moveTo>
                  <a:cubicBezTo>
                    <a:pt x="12801" y="1"/>
                    <a:pt x="8060" y="1688"/>
                    <a:pt x="6385" y="5557"/>
                  </a:cubicBezTo>
                  <a:cubicBezTo>
                    <a:pt x="6385" y="5557"/>
                    <a:pt x="3469" y="5913"/>
                    <a:pt x="1" y="11149"/>
                  </a:cubicBezTo>
                  <a:lnTo>
                    <a:pt x="8421" y="20870"/>
                  </a:lnTo>
                  <a:cubicBezTo>
                    <a:pt x="8421" y="20870"/>
                    <a:pt x="10949" y="16341"/>
                    <a:pt x="14659" y="15467"/>
                  </a:cubicBezTo>
                  <a:cubicBezTo>
                    <a:pt x="14659" y="15467"/>
                    <a:pt x="16298" y="11263"/>
                    <a:pt x="21251" y="9758"/>
                  </a:cubicBezTo>
                  <a:lnTo>
                    <a:pt x="1280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3800400" y="628450"/>
              <a:ext cx="155975" cy="135100"/>
            </a:xfrm>
            <a:custGeom>
              <a:avLst/>
              <a:gdLst/>
              <a:ahLst/>
              <a:cxnLst/>
              <a:rect l="l" t="t" r="r" b="b"/>
              <a:pathLst>
                <a:path w="6239" h="5404" fill="none" extrusionOk="0">
                  <a:moveTo>
                    <a:pt x="1" y="5403"/>
                  </a:moveTo>
                  <a:cubicBezTo>
                    <a:pt x="1" y="5403"/>
                    <a:pt x="2529" y="874"/>
                    <a:pt x="6239" y="0"/>
                  </a:cubicBez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3589900" y="241775"/>
              <a:ext cx="320025" cy="442650"/>
            </a:xfrm>
            <a:custGeom>
              <a:avLst/>
              <a:gdLst/>
              <a:ahLst/>
              <a:cxnLst/>
              <a:rect l="l" t="t" r="r" b="b"/>
              <a:pathLst>
                <a:path w="12801" h="17706" fill="none" extrusionOk="0">
                  <a:moveTo>
                    <a:pt x="12801" y="1"/>
                  </a:moveTo>
                  <a:cubicBezTo>
                    <a:pt x="12801" y="1"/>
                    <a:pt x="8060" y="1688"/>
                    <a:pt x="6385" y="5557"/>
                  </a:cubicBezTo>
                  <a:cubicBezTo>
                    <a:pt x="6385" y="5557"/>
                    <a:pt x="3469" y="5913"/>
                    <a:pt x="1" y="11149"/>
                  </a:cubicBezTo>
                  <a:lnTo>
                    <a:pt x="5680" y="17706"/>
                  </a:ln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3749525" y="380675"/>
              <a:ext cx="197450" cy="228000"/>
            </a:xfrm>
            <a:custGeom>
              <a:avLst/>
              <a:gdLst/>
              <a:ahLst/>
              <a:cxnLst/>
              <a:rect l="l" t="t" r="r" b="b"/>
              <a:pathLst>
                <a:path w="7898" h="9120" fill="none" extrusionOk="0">
                  <a:moveTo>
                    <a:pt x="0" y="1"/>
                  </a:moveTo>
                  <a:lnTo>
                    <a:pt x="7898" y="9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3783925" y="281725"/>
              <a:ext cx="130375" cy="112925"/>
            </a:xfrm>
            <a:custGeom>
              <a:avLst/>
              <a:gdLst/>
              <a:ahLst/>
              <a:cxnLst/>
              <a:rect l="l" t="t" r="r" b="b"/>
              <a:pathLst>
                <a:path w="5215" h="4517" fill="none" extrusionOk="0">
                  <a:moveTo>
                    <a:pt x="0" y="4516"/>
                  </a:moveTo>
                  <a:cubicBezTo>
                    <a:pt x="0" y="4516"/>
                    <a:pt x="1883" y="1287"/>
                    <a:pt x="5215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3888275" y="315800"/>
              <a:ext cx="55525" cy="31225"/>
            </a:xfrm>
            <a:custGeom>
              <a:avLst/>
              <a:gdLst/>
              <a:ahLst/>
              <a:cxnLst/>
              <a:rect l="l" t="t" r="r" b="b"/>
              <a:pathLst>
                <a:path w="2221" h="1249" fill="none" extrusionOk="0">
                  <a:moveTo>
                    <a:pt x="0" y="1248"/>
                  </a:moveTo>
                  <a:cubicBezTo>
                    <a:pt x="645" y="765"/>
                    <a:pt x="1387" y="323"/>
                    <a:pt x="222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3813400" y="364100"/>
              <a:ext cx="54250" cy="64625"/>
            </a:xfrm>
            <a:custGeom>
              <a:avLst/>
              <a:gdLst/>
              <a:ahLst/>
              <a:cxnLst/>
              <a:rect l="l" t="t" r="r" b="b"/>
              <a:pathLst>
                <a:path w="2170" h="2585" fill="none" extrusionOk="0">
                  <a:moveTo>
                    <a:pt x="1" y="2584"/>
                  </a:moveTo>
                  <a:cubicBezTo>
                    <a:pt x="1" y="2584"/>
                    <a:pt x="760" y="1281"/>
                    <a:pt x="2169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3880975" y="349875"/>
              <a:ext cx="92325" cy="64125"/>
            </a:xfrm>
            <a:custGeom>
              <a:avLst/>
              <a:gdLst/>
              <a:ahLst/>
              <a:cxnLst/>
              <a:rect l="l" t="t" r="r" b="b"/>
              <a:pathLst>
                <a:path w="3693" h="2565" fill="none" extrusionOk="0">
                  <a:moveTo>
                    <a:pt x="0" y="2564"/>
                  </a:moveTo>
                  <a:cubicBezTo>
                    <a:pt x="882" y="1638"/>
                    <a:pt x="2127" y="604"/>
                    <a:pt x="369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3842900" y="432625"/>
              <a:ext cx="21675" cy="30150"/>
            </a:xfrm>
            <a:custGeom>
              <a:avLst/>
              <a:gdLst/>
              <a:ahLst/>
              <a:cxnLst/>
              <a:rect l="l" t="t" r="r" b="b"/>
              <a:pathLst>
                <a:path w="867" h="1206" fill="none" extrusionOk="0">
                  <a:moveTo>
                    <a:pt x="1" y="1206"/>
                  </a:moveTo>
                  <a:cubicBezTo>
                    <a:pt x="1" y="1206"/>
                    <a:pt x="299" y="695"/>
                    <a:pt x="86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3965975" y="383925"/>
              <a:ext cx="36825" cy="18450"/>
            </a:xfrm>
            <a:custGeom>
              <a:avLst/>
              <a:gdLst/>
              <a:ahLst/>
              <a:cxnLst/>
              <a:rect l="l" t="t" r="r" b="b"/>
              <a:pathLst>
                <a:path w="1473" h="738" fill="none" extrusionOk="0">
                  <a:moveTo>
                    <a:pt x="0" y="737"/>
                  </a:moveTo>
                  <a:cubicBezTo>
                    <a:pt x="453" y="458"/>
                    <a:pt x="945" y="205"/>
                    <a:pt x="147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3872425" y="424675"/>
              <a:ext cx="62900" cy="72150"/>
            </a:xfrm>
            <a:custGeom>
              <a:avLst/>
              <a:gdLst/>
              <a:ahLst/>
              <a:cxnLst/>
              <a:rect l="l" t="t" r="r" b="b"/>
              <a:pathLst>
                <a:path w="2516" h="2886" fill="none" extrusionOk="0">
                  <a:moveTo>
                    <a:pt x="1" y="2886"/>
                  </a:moveTo>
                  <a:cubicBezTo>
                    <a:pt x="1" y="2886"/>
                    <a:pt x="886" y="1368"/>
                    <a:pt x="251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3901925" y="496050"/>
              <a:ext cx="25575" cy="34875"/>
            </a:xfrm>
            <a:custGeom>
              <a:avLst/>
              <a:gdLst/>
              <a:ahLst/>
              <a:cxnLst/>
              <a:rect l="l" t="t" r="r" b="b"/>
              <a:pathLst>
                <a:path w="1023" h="1395" fill="none" extrusionOk="0">
                  <a:moveTo>
                    <a:pt x="0" y="1394"/>
                  </a:moveTo>
                  <a:cubicBezTo>
                    <a:pt x="0" y="1394"/>
                    <a:pt x="353" y="790"/>
                    <a:pt x="102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3628500" y="416350"/>
              <a:ext cx="130350" cy="112900"/>
            </a:xfrm>
            <a:custGeom>
              <a:avLst/>
              <a:gdLst/>
              <a:ahLst/>
              <a:cxnLst/>
              <a:rect l="l" t="t" r="r" b="b"/>
              <a:pathLst>
                <a:path w="5214" h="4516" fill="none" extrusionOk="0">
                  <a:moveTo>
                    <a:pt x="0" y="4516"/>
                  </a:moveTo>
                  <a:cubicBezTo>
                    <a:pt x="0" y="4516"/>
                    <a:pt x="1883" y="1286"/>
                    <a:pt x="5214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3707550" y="450400"/>
              <a:ext cx="80825" cy="52650"/>
            </a:xfrm>
            <a:custGeom>
              <a:avLst/>
              <a:gdLst/>
              <a:ahLst/>
              <a:cxnLst/>
              <a:rect l="l" t="t" r="r" b="b"/>
              <a:pathLst>
                <a:path w="3233" h="2106" fill="none" extrusionOk="0">
                  <a:moveTo>
                    <a:pt x="0" y="2106"/>
                  </a:moveTo>
                  <a:cubicBezTo>
                    <a:pt x="835" y="1313"/>
                    <a:pt x="1922" y="507"/>
                    <a:pt x="323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3658000" y="522425"/>
              <a:ext cx="30775" cy="40900"/>
            </a:xfrm>
            <a:custGeom>
              <a:avLst/>
              <a:gdLst/>
              <a:ahLst/>
              <a:cxnLst/>
              <a:rect l="l" t="t" r="r" b="b"/>
              <a:pathLst>
                <a:path w="1231" h="1636" fill="none" extrusionOk="0">
                  <a:moveTo>
                    <a:pt x="0" y="1635"/>
                  </a:moveTo>
                  <a:cubicBezTo>
                    <a:pt x="0" y="1635"/>
                    <a:pt x="425" y="905"/>
                    <a:pt x="123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3687475" y="484450"/>
              <a:ext cx="130400" cy="112925"/>
            </a:xfrm>
            <a:custGeom>
              <a:avLst/>
              <a:gdLst/>
              <a:ahLst/>
              <a:cxnLst/>
              <a:rect l="l" t="t" r="r" b="b"/>
              <a:pathLst>
                <a:path w="5216" h="4517" fill="none" extrusionOk="0">
                  <a:moveTo>
                    <a:pt x="1" y="4516"/>
                  </a:moveTo>
                  <a:cubicBezTo>
                    <a:pt x="1" y="4516"/>
                    <a:pt x="1885" y="1288"/>
                    <a:pt x="5215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3818250" y="518550"/>
              <a:ext cx="29125" cy="13850"/>
            </a:xfrm>
            <a:custGeom>
              <a:avLst/>
              <a:gdLst/>
              <a:ahLst/>
              <a:cxnLst/>
              <a:rect l="l" t="t" r="r" b="b"/>
              <a:pathLst>
                <a:path w="1165" h="554" fill="none" extrusionOk="0">
                  <a:moveTo>
                    <a:pt x="1" y="554"/>
                  </a:moveTo>
                  <a:cubicBezTo>
                    <a:pt x="365" y="346"/>
                    <a:pt x="754" y="158"/>
                    <a:pt x="1164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3717000" y="545025"/>
              <a:ext cx="81375" cy="86425"/>
            </a:xfrm>
            <a:custGeom>
              <a:avLst/>
              <a:gdLst/>
              <a:ahLst/>
              <a:cxnLst/>
              <a:rect l="l" t="t" r="r" b="b"/>
              <a:pathLst>
                <a:path w="3255" h="3457" fill="none" extrusionOk="0">
                  <a:moveTo>
                    <a:pt x="1" y="3457"/>
                  </a:moveTo>
                  <a:cubicBezTo>
                    <a:pt x="1" y="3457"/>
                    <a:pt x="1155" y="1477"/>
                    <a:pt x="3254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3784500" y="552600"/>
              <a:ext cx="92400" cy="64175"/>
            </a:xfrm>
            <a:custGeom>
              <a:avLst/>
              <a:gdLst/>
              <a:ahLst/>
              <a:cxnLst/>
              <a:rect l="l" t="t" r="r" b="b"/>
              <a:pathLst>
                <a:path w="3696" h="2567" fill="none" extrusionOk="0">
                  <a:moveTo>
                    <a:pt x="1" y="2567"/>
                  </a:moveTo>
                  <a:cubicBezTo>
                    <a:pt x="881" y="1641"/>
                    <a:pt x="2127" y="606"/>
                    <a:pt x="3695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3746500" y="637375"/>
              <a:ext cx="20000" cy="28125"/>
            </a:xfrm>
            <a:custGeom>
              <a:avLst/>
              <a:gdLst/>
              <a:ahLst/>
              <a:cxnLst/>
              <a:rect l="l" t="t" r="r" b="b"/>
              <a:pathLst>
                <a:path w="800" h="1125" fill="none" extrusionOk="0">
                  <a:moveTo>
                    <a:pt x="1" y="1125"/>
                  </a:moveTo>
                  <a:cubicBezTo>
                    <a:pt x="1" y="1125"/>
                    <a:pt x="274" y="654"/>
                    <a:pt x="799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3876250" y="586675"/>
              <a:ext cx="30125" cy="14450"/>
            </a:xfrm>
            <a:custGeom>
              <a:avLst/>
              <a:gdLst/>
              <a:ahLst/>
              <a:cxnLst/>
              <a:rect l="l" t="t" r="r" b="b"/>
              <a:pathLst>
                <a:path w="1205" h="578" fill="none" extrusionOk="0">
                  <a:moveTo>
                    <a:pt x="1" y="578"/>
                  </a:moveTo>
                  <a:cubicBezTo>
                    <a:pt x="378" y="361"/>
                    <a:pt x="780" y="165"/>
                    <a:pt x="1205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3776000" y="618675"/>
              <a:ext cx="73825" cy="80925"/>
            </a:xfrm>
            <a:custGeom>
              <a:avLst/>
              <a:gdLst/>
              <a:ahLst/>
              <a:cxnLst/>
              <a:rect l="l" t="t" r="r" b="b"/>
              <a:pathLst>
                <a:path w="2953" h="3237" fill="none" extrusionOk="0">
                  <a:moveTo>
                    <a:pt x="0" y="3236"/>
                  </a:moveTo>
                  <a:cubicBezTo>
                    <a:pt x="0" y="3236"/>
                    <a:pt x="1045" y="1445"/>
                    <a:pt x="295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3"/>
          <p:cNvGrpSpPr/>
          <p:nvPr/>
        </p:nvGrpSpPr>
        <p:grpSpPr>
          <a:xfrm>
            <a:off x="6189179" y="1650018"/>
            <a:ext cx="407562" cy="478664"/>
            <a:chOff x="5999700" y="485950"/>
            <a:chExt cx="324725" cy="381375"/>
          </a:xfrm>
        </p:grpSpPr>
        <p:sp>
          <p:nvSpPr>
            <p:cNvPr id="824" name="Google Shape;824;p43"/>
            <p:cNvSpPr/>
            <p:nvPr/>
          </p:nvSpPr>
          <p:spPr>
            <a:xfrm>
              <a:off x="5999700" y="485950"/>
              <a:ext cx="324725" cy="381375"/>
            </a:xfrm>
            <a:custGeom>
              <a:avLst/>
              <a:gdLst/>
              <a:ahLst/>
              <a:cxnLst/>
              <a:rect l="l" t="t" r="r" b="b"/>
              <a:pathLst>
                <a:path w="12989" h="15255" extrusionOk="0">
                  <a:moveTo>
                    <a:pt x="9961" y="1"/>
                  </a:moveTo>
                  <a:lnTo>
                    <a:pt x="70" y="12844"/>
                  </a:lnTo>
                  <a:cubicBezTo>
                    <a:pt x="1" y="12933"/>
                    <a:pt x="19" y="13060"/>
                    <a:pt x="108" y="13129"/>
                  </a:cubicBezTo>
                  <a:lnTo>
                    <a:pt x="2810" y="15212"/>
                  </a:lnTo>
                  <a:cubicBezTo>
                    <a:pt x="2847" y="15241"/>
                    <a:pt x="2891" y="15254"/>
                    <a:pt x="2934" y="15254"/>
                  </a:cubicBezTo>
                  <a:cubicBezTo>
                    <a:pt x="2995" y="15254"/>
                    <a:pt x="3056" y="15227"/>
                    <a:pt x="3095" y="15174"/>
                  </a:cubicBezTo>
                  <a:lnTo>
                    <a:pt x="12989" y="2331"/>
                  </a:lnTo>
                  <a:lnTo>
                    <a:pt x="996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6030000" y="494800"/>
              <a:ext cx="282675" cy="339275"/>
            </a:xfrm>
            <a:custGeom>
              <a:avLst/>
              <a:gdLst/>
              <a:ahLst/>
              <a:cxnLst/>
              <a:rect l="l" t="t" r="r" b="b"/>
              <a:pathLst>
                <a:path w="11307" h="13571" extrusionOk="0">
                  <a:moveTo>
                    <a:pt x="9211" y="1"/>
                  </a:moveTo>
                  <a:lnTo>
                    <a:pt x="30" y="11922"/>
                  </a:lnTo>
                  <a:cubicBezTo>
                    <a:pt x="1" y="11960"/>
                    <a:pt x="8" y="12013"/>
                    <a:pt x="45" y="12042"/>
                  </a:cubicBezTo>
                  <a:lnTo>
                    <a:pt x="2006" y="13553"/>
                  </a:lnTo>
                  <a:cubicBezTo>
                    <a:pt x="2022" y="13565"/>
                    <a:pt x="2040" y="13571"/>
                    <a:pt x="2058" y="13571"/>
                  </a:cubicBezTo>
                  <a:cubicBezTo>
                    <a:pt x="2084" y="13571"/>
                    <a:pt x="2109" y="13559"/>
                    <a:pt x="2126" y="13537"/>
                  </a:cubicBezTo>
                  <a:lnTo>
                    <a:pt x="11307" y="1614"/>
                  </a:lnTo>
                  <a:lnTo>
                    <a:pt x="92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6092775" y="580575"/>
              <a:ext cx="185150" cy="240350"/>
            </a:xfrm>
            <a:custGeom>
              <a:avLst/>
              <a:gdLst/>
              <a:ahLst/>
              <a:cxnLst/>
              <a:rect l="l" t="t" r="r" b="b"/>
              <a:pathLst>
                <a:path w="7406" h="9614" fill="none" extrusionOk="0">
                  <a:moveTo>
                    <a:pt x="7406" y="1"/>
                  </a:moveTo>
                  <a:lnTo>
                    <a:pt x="1" y="9614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6109150" y="596450"/>
              <a:ext cx="104950" cy="136325"/>
            </a:xfrm>
            <a:custGeom>
              <a:avLst/>
              <a:gdLst/>
              <a:ahLst/>
              <a:cxnLst/>
              <a:rect l="l" t="t" r="r" b="b"/>
              <a:pathLst>
                <a:path w="4198" h="5453" fill="none" extrusionOk="0">
                  <a:moveTo>
                    <a:pt x="1" y="5452"/>
                  </a:moveTo>
                  <a:lnTo>
                    <a:pt x="4198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6034075" y="733400"/>
              <a:ext cx="42625" cy="55350"/>
            </a:xfrm>
            <a:custGeom>
              <a:avLst/>
              <a:gdLst/>
              <a:ahLst/>
              <a:cxnLst/>
              <a:rect l="l" t="t" r="r" b="b"/>
              <a:pathLst>
                <a:path w="1705" h="2214" fill="none" extrusionOk="0">
                  <a:moveTo>
                    <a:pt x="0" y="2213"/>
                  </a:moveTo>
                  <a:lnTo>
                    <a:pt x="1705" y="1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43"/>
          <p:cNvSpPr/>
          <p:nvPr/>
        </p:nvSpPr>
        <p:spPr>
          <a:xfrm rot="-815656">
            <a:off x="4135728" y="4039461"/>
            <a:ext cx="1716694" cy="112906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50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 noising the image using SVD</a:t>
            </a: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2C5EE45-6A4B-C27D-D3DC-F56DDF778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040" y="1204285"/>
            <a:ext cx="4499634" cy="3327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5225D4-FE9F-AF6A-F656-BF58644E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7" y="1957387"/>
            <a:ext cx="3714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2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Sharpening the denoised image</a:t>
            </a: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2436BA-5880-8745-9103-8F8925169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31" y="1197251"/>
            <a:ext cx="4752394" cy="33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9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Edge detection enhance by SVD</a:t>
            </a: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F390D29-D148-2A8B-B368-055BF594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80093"/>
            <a:ext cx="7704000" cy="30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1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Blending edges with sharp image</a:t>
            </a: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2ACBD74-008C-FBCF-3E68-6E9B469F8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608" y="1263685"/>
            <a:ext cx="4208783" cy="32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3"/>
          <p:cNvGrpSpPr/>
          <p:nvPr/>
        </p:nvGrpSpPr>
        <p:grpSpPr>
          <a:xfrm>
            <a:off x="5733339" y="683964"/>
            <a:ext cx="2928339" cy="3403139"/>
            <a:chOff x="5733339" y="683964"/>
            <a:chExt cx="2928339" cy="3403139"/>
          </a:xfrm>
        </p:grpSpPr>
        <p:sp>
          <p:nvSpPr>
            <p:cNvPr id="712" name="Google Shape;712;p43"/>
            <p:cNvSpPr/>
            <p:nvPr/>
          </p:nvSpPr>
          <p:spPr>
            <a:xfrm>
              <a:off x="5898678" y="801202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5733339" y="683964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43"/>
          <p:cNvSpPr/>
          <p:nvPr/>
        </p:nvSpPr>
        <p:spPr>
          <a:xfrm>
            <a:off x="5568000" y="566725"/>
            <a:ext cx="2763000" cy="3285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3"/>
          <p:cNvSpPr/>
          <p:nvPr/>
        </p:nvSpPr>
        <p:spPr>
          <a:xfrm rot="-153504" flipH="1">
            <a:off x="5862577" y="1077445"/>
            <a:ext cx="2315198" cy="2430052"/>
          </a:xfrm>
          <a:custGeom>
            <a:avLst/>
            <a:gdLst/>
            <a:ahLst/>
            <a:cxnLst/>
            <a:rect l="l" t="t" r="r" b="b"/>
            <a:pathLst>
              <a:path w="90853" h="106210" extrusionOk="0">
                <a:moveTo>
                  <a:pt x="89449" y="55410"/>
                </a:moveTo>
                <a:cubicBezTo>
                  <a:pt x="89449" y="40479"/>
                  <a:pt x="94434" y="22737"/>
                  <a:pt x="85473" y="10794"/>
                </a:cubicBezTo>
                <a:cubicBezTo>
                  <a:pt x="82315" y="6585"/>
                  <a:pt x="75559" y="4658"/>
                  <a:pt x="70454" y="5935"/>
                </a:cubicBezTo>
                <a:cubicBezTo>
                  <a:pt x="64582" y="7404"/>
                  <a:pt x="59099" y="13143"/>
                  <a:pt x="53226" y="11677"/>
                </a:cubicBezTo>
                <a:cubicBezTo>
                  <a:pt x="46704" y="10049"/>
                  <a:pt x="42078" y="3590"/>
                  <a:pt x="35557" y="1959"/>
                </a:cubicBezTo>
                <a:cubicBezTo>
                  <a:pt x="27252" y="-118"/>
                  <a:pt x="16512" y="-1755"/>
                  <a:pt x="9936" y="3726"/>
                </a:cubicBezTo>
                <a:cubicBezTo>
                  <a:pt x="21" y="11991"/>
                  <a:pt x="-2370" y="29732"/>
                  <a:pt x="2426" y="41716"/>
                </a:cubicBezTo>
                <a:cubicBezTo>
                  <a:pt x="4856" y="47788"/>
                  <a:pt x="10790" y="52213"/>
                  <a:pt x="12586" y="58502"/>
                </a:cubicBezTo>
                <a:cubicBezTo>
                  <a:pt x="15225" y="67744"/>
                  <a:pt x="7604" y="77891"/>
                  <a:pt x="9936" y="87215"/>
                </a:cubicBezTo>
                <a:cubicBezTo>
                  <a:pt x="11809" y="94705"/>
                  <a:pt x="17732" y="100748"/>
                  <a:pt x="23188" y="106210"/>
                </a:cubicBez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6" name="Google Shape;716;p43"/>
          <p:cNvSpPr/>
          <p:nvPr/>
        </p:nvSpPr>
        <p:spPr>
          <a:xfrm rot="-153407" flipH="1">
            <a:off x="6006985" y="1228963"/>
            <a:ext cx="2026449" cy="2127328"/>
          </a:xfrm>
          <a:custGeom>
            <a:avLst/>
            <a:gdLst/>
            <a:ahLst/>
            <a:cxnLst/>
            <a:rect l="l" t="t" r="r" b="b"/>
            <a:pathLst>
              <a:path w="90853" h="106210" extrusionOk="0">
                <a:moveTo>
                  <a:pt x="89449" y="55410"/>
                </a:moveTo>
                <a:cubicBezTo>
                  <a:pt x="89449" y="40479"/>
                  <a:pt x="94434" y="22737"/>
                  <a:pt x="85473" y="10794"/>
                </a:cubicBezTo>
                <a:cubicBezTo>
                  <a:pt x="82315" y="6585"/>
                  <a:pt x="75559" y="4658"/>
                  <a:pt x="70454" y="5935"/>
                </a:cubicBezTo>
                <a:cubicBezTo>
                  <a:pt x="64582" y="7404"/>
                  <a:pt x="59099" y="13143"/>
                  <a:pt x="53226" y="11677"/>
                </a:cubicBezTo>
                <a:cubicBezTo>
                  <a:pt x="46704" y="10049"/>
                  <a:pt x="42078" y="3590"/>
                  <a:pt x="35557" y="1959"/>
                </a:cubicBezTo>
                <a:cubicBezTo>
                  <a:pt x="27252" y="-118"/>
                  <a:pt x="16512" y="-1755"/>
                  <a:pt x="9936" y="3726"/>
                </a:cubicBezTo>
                <a:cubicBezTo>
                  <a:pt x="21" y="11991"/>
                  <a:pt x="-2370" y="29732"/>
                  <a:pt x="2426" y="41716"/>
                </a:cubicBezTo>
                <a:cubicBezTo>
                  <a:pt x="4856" y="47788"/>
                  <a:pt x="10790" y="52213"/>
                  <a:pt x="12586" y="58502"/>
                </a:cubicBezTo>
                <a:cubicBezTo>
                  <a:pt x="15225" y="67744"/>
                  <a:pt x="7604" y="77891"/>
                  <a:pt x="9936" y="87215"/>
                </a:cubicBezTo>
                <a:cubicBezTo>
                  <a:pt x="11809" y="94705"/>
                  <a:pt x="17732" y="100748"/>
                  <a:pt x="23188" y="106210"/>
                </a:cubicBez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" name="Google Shape;717;p43"/>
          <p:cNvSpPr txBox="1">
            <a:spLocks noGrp="1"/>
          </p:cNvSpPr>
          <p:nvPr>
            <p:ph type="title"/>
          </p:nvPr>
        </p:nvSpPr>
        <p:spPr>
          <a:xfrm>
            <a:off x="713225" y="1881013"/>
            <a:ext cx="3945300" cy="15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Code</a:t>
            </a:r>
            <a:endParaRPr dirty="0"/>
          </a:p>
        </p:txBody>
      </p:sp>
      <p:sp>
        <p:nvSpPr>
          <p:cNvPr id="718" name="Google Shape;718;p43"/>
          <p:cNvSpPr txBox="1">
            <a:spLocks noGrp="1"/>
          </p:cNvSpPr>
          <p:nvPr>
            <p:ph type="title" idx="2"/>
          </p:nvPr>
        </p:nvSpPr>
        <p:spPr>
          <a:xfrm>
            <a:off x="713225" y="681038"/>
            <a:ext cx="14607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720" name="Google Shape;720;p43"/>
          <p:cNvCxnSpPr/>
          <p:nvPr/>
        </p:nvCxnSpPr>
        <p:spPr>
          <a:xfrm>
            <a:off x="5101950" y="-11075"/>
            <a:ext cx="0" cy="515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1" name="Google Shape;721;p43"/>
          <p:cNvGrpSpPr/>
          <p:nvPr/>
        </p:nvGrpSpPr>
        <p:grpSpPr>
          <a:xfrm>
            <a:off x="5839170" y="1321761"/>
            <a:ext cx="2151578" cy="2531023"/>
            <a:chOff x="9167405" y="1521131"/>
            <a:chExt cx="2081635" cy="2448745"/>
          </a:xfrm>
        </p:grpSpPr>
        <p:grpSp>
          <p:nvGrpSpPr>
            <p:cNvPr id="722" name="Google Shape;722;p43"/>
            <p:cNvGrpSpPr/>
            <p:nvPr/>
          </p:nvGrpSpPr>
          <p:grpSpPr>
            <a:xfrm>
              <a:off x="9167405" y="1521131"/>
              <a:ext cx="2081635" cy="2448745"/>
              <a:chOff x="9167405" y="1521131"/>
              <a:chExt cx="2081635" cy="2448745"/>
            </a:xfrm>
          </p:grpSpPr>
          <p:sp>
            <p:nvSpPr>
              <p:cNvPr id="723" name="Google Shape;723;p43"/>
              <p:cNvSpPr/>
              <p:nvPr/>
            </p:nvSpPr>
            <p:spPr>
              <a:xfrm>
                <a:off x="9969133" y="1521131"/>
                <a:ext cx="802719" cy="1128827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27339" extrusionOk="0">
                    <a:moveTo>
                      <a:pt x="10368" y="1"/>
                    </a:moveTo>
                    <a:cubicBezTo>
                      <a:pt x="9934" y="1"/>
                      <a:pt x="9465" y="44"/>
                      <a:pt x="8958" y="142"/>
                    </a:cubicBezTo>
                    <a:cubicBezTo>
                      <a:pt x="4393" y="1027"/>
                      <a:pt x="3675" y="4711"/>
                      <a:pt x="4094" y="6460"/>
                    </a:cubicBezTo>
                    <a:cubicBezTo>
                      <a:pt x="5340" y="11669"/>
                      <a:pt x="4094" y="18399"/>
                      <a:pt x="1281" y="23856"/>
                    </a:cubicBezTo>
                    <a:cubicBezTo>
                      <a:pt x="1" y="26338"/>
                      <a:pt x="3289" y="27338"/>
                      <a:pt x="7335" y="27338"/>
                    </a:cubicBezTo>
                    <a:cubicBezTo>
                      <a:pt x="12185" y="27338"/>
                      <a:pt x="18123" y="25901"/>
                      <a:pt x="18588" y="23856"/>
                    </a:cubicBezTo>
                    <a:cubicBezTo>
                      <a:pt x="19440" y="20104"/>
                      <a:pt x="16784" y="13434"/>
                      <a:pt x="17339" y="7053"/>
                    </a:cubicBezTo>
                    <a:cubicBezTo>
                      <a:pt x="17737" y="2483"/>
                      <a:pt x="16139" y="1834"/>
                      <a:pt x="15200" y="1834"/>
                    </a:cubicBezTo>
                    <a:cubicBezTo>
                      <a:pt x="14828" y="1834"/>
                      <a:pt x="14560" y="1936"/>
                      <a:pt x="14560" y="1936"/>
                    </a:cubicBezTo>
                    <a:cubicBezTo>
                      <a:pt x="14560" y="1936"/>
                      <a:pt x="13283" y="1"/>
                      <a:pt x="10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3"/>
              <p:cNvSpPr/>
              <p:nvPr/>
            </p:nvSpPr>
            <p:spPr>
              <a:xfrm>
                <a:off x="10110179" y="1615437"/>
                <a:ext cx="610679" cy="821795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9903" extrusionOk="0">
                    <a:moveTo>
                      <a:pt x="7393" y="1"/>
                    </a:moveTo>
                    <a:cubicBezTo>
                      <a:pt x="2777" y="1"/>
                      <a:pt x="2347" y="3464"/>
                      <a:pt x="2347" y="3464"/>
                    </a:cubicBezTo>
                    <a:lnTo>
                      <a:pt x="2347" y="3462"/>
                    </a:lnTo>
                    <a:cubicBezTo>
                      <a:pt x="2270" y="4251"/>
                      <a:pt x="2202" y="5254"/>
                      <a:pt x="2202" y="5254"/>
                    </a:cubicBezTo>
                    <a:cubicBezTo>
                      <a:pt x="2202" y="5254"/>
                      <a:pt x="2025" y="5153"/>
                      <a:pt x="1780" y="5153"/>
                    </a:cubicBezTo>
                    <a:cubicBezTo>
                      <a:pt x="1377" y="5153"/>
                      <a:pt x="789" y="5424"/>
                      <a:pt x="497" y="6855"/>
                    </a:cubicBezTo>
                    <a:cubicBezTo>
                      <a:pt x="1" y="9298"/>
                      <a:pt x="1650" y="9385"/>
                      <a:pt x="1650" y="9385"/>
                    </a:cubicBezTo>
                    <a:cubicBezTo>
                      <a:pt x="1650" y="9385"/>
                      <a:pt x="1439" y="10703"/>
                      <a:pt x="1874" y="11584"/>
                    </a:cubicBezTo>
                    <a:cubicBezTo>
                      <a:pt x="2415" y="12680"/>
                      <a:pt x="3671" y="13221"/>
                      <a:pt x="3671" y="13221"/>
                    </a:cubicBezTo>
                    <a:lnTo>
                      <a:pt x="3455" y="18420"/>
                    </a:lnTo>
                    <a:cubicBezTo>
                      <a:pt x="3455" y="18420"/>
                      <a:pt x="5013" y="19797"/>
                      <a:pt x="7155" y="19902"/>
                    </a:cubicBezTo>
                    <a:cubicBezTo>
                      <a:pt x="9301" y="19897"/>
                      <a:pt x="10921" y="18591"/>
                      <a:pt x="10921" y="18591"/>
                    </a:cubicBezTo>
                    <a:lnTo>
                      <a:pt x="10942" y="13389"/>
                    </a:lnTo>
                    <a:cubicBezTo>
                      <a:pt x="10942" y="13389"/>
                      <a:pt x="12221" y="12907"/>
                      <a:pt x="12811" y="11837"/>
                    </a:cubicBezTo>
                    <a:cubicBezTo>
                      <a:pt x="13286" y="10977"/>
                      <a:pt x="13139" y="9649"/>
                      <a:pt x="13139" y="9649"/>
                    </a:cubicBezTo>
                    <a:cubicBezTo>
                      <a:pt x="13139" y="9649"/>
                      <a:pt x="14790" y="9640"/>
                      <a:pt x="14406" y="7174"/>
                    </a:cubicBezTo>
                    <a:cubicBezTo>
                      <a:pt x="14174" y="5682"/>
                      <a:pt x="13565" y="5416"/>
                      <a:pt x="13161" y="5416"/>
                    </a:cubicBezTo>
                    <a:cubicBezTo>
                      <a:pt x="12937" y="5416"/>
                      <a:pt x="12776" y="5497"/>
                      <a:pt x="12776" y="5497"/>
                    </a:cubicBezTo>
                    <a:cubicBezTo>
                      <a:pt x="12776" y="5497"/>
                      <a:pt x="12755" y="4492"/>
                      <a:pt x="12713" y="3701"/>
                    </a:cubicBezTo>
                    <a:cubicBezTo>
                      <a:pt x="12713" y="3701"/>
                      <a:pt x="12432" y="115"/>
                      <a:pt x="7610" y="3"/>
                    </a:cubicBezTo>
                    <a:cubicBezTo>
                      <a:pt x="7537" y="1"/>
                      <a:pt x="7464" y="1"/>
                      <a:pt x="7393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3"/>
              <p:cNvSpPr/>
              <p:nvPr/>
            </p:nvSpPr>
            <p:spPr>
              <a:xfrm>
                <a:off x="10744807" y="2669612"/>
                <a:ext cx="419424" cy="775013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18770" extrusionOk="0">
                    <a:moveTo>
                      <a:pt x="5582" y="0"/>
                    </a:moveTo>
                    <a:cubicBezTo>
                      <a:pt x="5213" y="0"/>
                      <a:pt x="4812" y="46"/>
                      <a:pt x="4373" y="144"/>
                    </a:cubicBezTo>
                    <a:cubicBezTo>
                      <a:pt x="230" y="1067"/>
                      <a:pt x="1" y="5104"/>
                      <a:pt x="172" y="5657"/>
                    </a:cubicBezTo>
                    <a:cubicBezTo>
                      <a:pt x="343" y="6212"/>
                      <a:pt x="1518" y="10350"/>
                      <a:pt x="3553" y="15640"/>
                    </a:cubicBezTo>
                    <a:cubicBezTo>
                      <a:pt x="4437" y="17940"/>
                      <a:pt x="5803" y="18769"/>
                      <a:pt x="7062" y="18769"/>
                    </a:cubicBezTo>
                    <a:cubicBezTo>
                      <a:pt x="8700" y="18769"/>
                      <a:pt x="10158" y="17368"/>
                      <a:pt x="10143" y="15975"/>
                    </a:cubicBezTo>
                    <a:cubicBezTo>
                      <a:pt x="10120" y="13511"/>
                      <a:pt x="9940" y="5746"/>
                      <a:pt x="9940" y="5746"/>
                    </a:cubicBezTo>
                    <a:cubicBezTo>
                      <a:pt x="9420" y="3254"/>
                      <a:pt x="8691" y="0"/>
                      <a:pt x="5582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3"/>
              <p:cNvSpPr/>
              <p:nvPr/>
            </p:nvSpPr>
            <p:spPr>
              <a:xfrm>
                <a:off x="9644676" y="2777503"/>
                <a:ext cx="464678" cy="686033"/>
              </a:xfrm>
              <a:custGeom>
                <a:avLst/>
                <a:gdLst/>
                <a:ahLst/>
                <a:cxnLst/>
                <a:rect l="l" t="t" r="r" b="b"/>
                <a:pathLst>
                  <a:path w="11254" h="16615" extrusionOk="0">
                    <a:moveTo>
                      <a:pt x="6325" y="1"/>
                    </a:moveTo>
                    <a:cubicBezTo>
                      <a:pt x="2607" y="1"/>
                      <a:pt x="848" y="3347"/>
                      <a:pt x="767" y="3889"/>
                    </a:cubicBezTo>
                    <a:cubicBezTo>
                      <a:pt x="680" y="4468"/>
                      <a:pt x="697" y="6767"/>
                      <a:pt x="247" y="12423"/>
                    </a:cubicBezTo>
                    <a:cubicBezTo>
                      <a:pt x="1" y="15517"/>
                      <a:pt x="1398" y="16615"/>
                      <a:pt x="2931" y="16615"/>
                    </a:cubicBezTo>
                    <a:cubicBezTo>
                      <a:pt x="4199" y="16615"/>
                      <a:pt x="5559" y="15864"/>
                      <a:pt x="6158" y="14870"/>
                    </a:cubicBezTo>
                    <a:cubicBezTo>
                      <a:pt x="7139" y="13240"/>
                      <a:pt x="9701" y="7133"/>
                      <a:pt x="9701" y="7133"/>
                    </a:cubicBezTo>
                    <a:cubicBezTo>
                      <a:pt x="10387" y="4315"/>
                      <a:pt x="11254" y="510"/>
                      <a:pt x="7043" y="41"/>
                    </a:cubicBezTo>
                    <a:cubicBezTo>
                      <a:pt x="6796" y="14"/>
                      <a:pt x="6557" y="1"/>
                      <a:pt x="6325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3"/>
              <p:cNvSpPr/>
              <p:nvPr/>
            </p:nvSpPr>
            <p:spPr>
              <a:xfrm>
                <a:off x="9784236" y="3295734"/>
                <a:ext cx="1245017" cy="673646"/>
              </a:xfrm>
              <a:custGeom>
                <a:avLst/>
                <a:gdLst/>
                <a:ahLst/>
                <a:cxnLst/>
                <a:rect l="l" t="t" r="r" b="b"/>
                <a:pathLst>
                  <a:path w="30153" h="16315" extrusionOk="0">
                    <a:moveTo>
                      <a:pt x="4321" y="1"/>
                    </a:moveTo>
                    <a:cubicBezTo>
                      <a:pt x="4321" y="1"/>
                      <a:pt x="1591" y="4413"/>
                      <a:pt x="776" y="9141"/>
                    </a:cubicBezTo>
                    <a:cubicBezTo>
                      <a:pt x="328" y="11745"/>
                      <a:pt x="92" y="14083"/>
                      <a:pt x="0" y="16314"/>
                    </a:cubicBezTo>
                    <a:cubicBezTo>
                      <a:pt x="870" y="16315"/>
                      <a:pt x="1739" y="16315"/>
                      <a:pt x="2608" y="16315"/>
                    </a:cubicBezTo>
                    <a:cubicBezTo>
                      <a:pt x="11792" y="16315"/>
                      <a:pt x="20972" y="16293"/>
                      <a:pt x="30152" y="16268"/>
                    </a:cubicBezTo>
                    <a:cubicBezTo>
                      <a:pt x="29998" y="15481"/>
                      <a:pt x="29838" y="14778"/>
                      <a:pt x="29658" y="14111"/>
                    </a:cubicBezTo>
                    <a:cubicBezTo>
                      <a:pt x="27902" y="7647"/>
                      <a:pt x="23183" y="106"/>
                      <a:pt x="23183" y="106"/>
                    </a:cubicBez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10348175" y="3560981"/>
                <a:ext cx="110657" cy="40889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9903" fill="none" extrusionOk="0">
                    <a:moveTo>
                      <a:pt x="2679" y="990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3"/>
              <p:cNvSpPr/>
              <p:nvPr/>
            </p:nvSpPr>
            <p:spPr>
              <a:xfrm>
                <a:off x="10657028" y="3303558"/>
                <a:ext cx="207647" cy="624282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15779" fill="none" extrusionOk="0">
                    <a:moveTo>
                      <a:pt x="0" y="1"/>
                    </a:moveTo>
                    <a:cubicBezTo>
                      <a:pt x="0" y="1"/>
                      <a:pt x="3136" y="4333"/>
                      <a:pt x="5028" y="1577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3"/>
              <p:cNvSpPr/>
              <p:nvPr/>
            </p:nvSpPr>
            <p:spPr>
              <a:xfrm>
                <a:off x="10012450" y="3294299"/>
                <a:ext cx="83282" cy="627209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15853" fill="none" extrusionOk="0">
                    <a:moveTo>
                      <a:pt x="2017" y="1"/>
                    </a:moveTo>
                    <a:cubicBezTo>
                      <a:pt x="2017" y="1"/>
                      <a:pt x="560" y="9167"/>
                      <a:pt x="0" y="1585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10097256" y="2363777"/>
                <a:ext cx="616749" cy="180520"/>
              </a:xfrm>
              <a:custGeom>
                <a:avLst/>
                <a:gdLst/>
                <a:ahLst/>
                <a:cxnLst/>
                <a:rect l="l" t="t" r="r" b="b"/>
                <a:pathLst>
                  <a:path w="14937" h="4372" extrusionOk="0">
                    <a:moveTo>
                      <a:pt x="6580" y="0"/>
                    </a:moveTo>
                    <a:cubicBezTo>
                      <a:pt x="4274" y="0"/>
                      <a:pt x="1890" y="253"/>
                      <a:pt x="0" y="1029"/>
                    </a:cubicBezTo>
                    <a:cubicBezTo>
                      <a:pt x="0" y="1029"/>
                      <a:pt x="1843" y="4246"/>
                      <a:pt x="7173" y="4368"/>
                    </a:cubicBezTo>
                    <a:cubicBezTo>
                      <a:pt x="7262" y="4370"/>
                      <a:pt x="7350" y="4371"/>
                      <a:pt x="7437" y="4371"/>
                    </a:cubicBezTo>
                    <a:cubicBezTo>
                      <a:pt x="12586" y="4371"/>
                      <a:pt x="14937" y="886"/>
                      <a:pt x="14937" y="886"/>
                    </a:cubicBezTo>
                    <a:lnTo>
                      <a:pt x="14934" y="886"/>
                    </a:lnTo>
                    <a:cubicBezTo>
                      <a:pt x="14934" y="886"/>
                      <a:pt x="10895" y="0"/>
                      <a:pt x="6580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3"/>
              <p:cNvSpPr/>
              <p:nvPr/>
            </p:nvSpPr>
            <p:spPr>
              <a:xfrm>
                <a:off x="9584640" y="2400319"/>
                <a:ext cx="1644870" cy="944674"/>
              </a:xfrm>
              <a:custGeom>
                <a:avLst/>
                <a:gdLst/>
                <a:ahLst/>
                <a:cxnLst/>
                <a:rect l="l" t="t" r="r" b="b"/>
                <a:pathLst>
                  <a:path w="39837" h="22879" extrusionOk="0">
                    <a:moveTo>
                      <a:pt x="27349" y="1"/>
                    </a:moveTo>
                    <a:cubicBezTo>
                      <a:pt x="27350" y="1"/>
                      <a:pt x="27350" y="1"/>
                      <a:pt x="27351" y="1"/>
                    </a:cubicBezTo>
                    <a:lnTo>
                      <a:pt x="27351" y="1"/>
                    </a:lnTo>
                    <a:cubicBezTo>
                      <a:pt x="27351" y="1"/>
                      <a:pt x="27352" y="1"/>
                      <a:pt x="27352" y="1"/>
                    </a:cubicBezTo>
                    <a:close/>
                    <a:moveTo>
                      <a:pt x="27351" y="1"/>
                    </a:moveTo>
                    <a:cubicBezTo>
                      <a:pt x="27309" y="36"/>
                      <a:pt x="24907" y="1971"/>
                      <a:pt x="20051" y="1971"/>
                    </a:cubicBezTo>
                    <a:cubicBezTo>
                      <a:pt x="19910" y="1971"/>
                      <a:pt x="19768" y="1969"/>
                      <a:pt x="19623" y="1966"/>
                    </a:cubicBezTo>
                    <a:cubicBezTo>
                      <a:pt x="14438" y="1846"/>
                      <a:pt x="12417" y="144"/>
                      <a:pt x="12417" y="144"/>
                    </a:cubicBezTo>
                    <a:cubicBezTo>
                      <a:pt x="10572" y="743"/>
                      <a:pt x="8420" y="1710"/>
                      <a:pt x="7108" y="3195"/>
                    </a:cubicBezTo>
                    <a:cubicBezTo>
                      <a:pt x="3596" y="7167"/>
                      <a:pt x="422" y="15425"/>
                      <a:pt x="1" y="16923"/>
                    </a:cubicBezTo>
                    <a:lnTo>
                      <a:pt x="9567" y="18565"/>
                    </a:lnTo>
                    <a:lnTo>
                      <a:pt x="9155" y="21687"/>
                    </a:lnTo>
                    <a:cubicBezTo>
                      <a:pt x="11652" y="22584"/>
                      <a:pt x="14651" y="22878"/>
                      <a:pt x="17515" y="22878"/>
                    </a:cubicBezTo>
                    <a:cubicBezTo>
                      <a:pt x="23014" y="22878"/>
                      <a:pt x="28017" y="21792"/>
                      <a:pt x="28017" y="21792"/>
                    </a:cubicBezTo>
                    <a:cubicBezTo>
                      <a:pt x="28017" y="21792"/>
                      <a:pt x="28022" y="21810"/>
                      <a:pt x="28031" y="21810"/>
                    </a:cubicBezTo>
                    <a:cubicBezTo>
                      <a:pt x="28066" y="21810"/>
                      <a:pt x="28151" y="21506"/>
                      <a:pt x="28085" y="18385"/>
                    </a:cubicBezTo>
                    <a:cubicBezTo>
                      <a:pt x="28085" y="18385"/>
                      <a:pt x="35204" y="17919"/>
                      <a:pt x="39836" y="16031"/>
                    </a:cubicBezTo>
                    <a:cubicBezTo>
                      <a:pt x="38914" y="13848"/>
                      <a:pt x="37244" y="5781"/>
                      <a:pt x="32445" y="2141"/>
                    </a:cubicBezTo>
                    <a:cubicBezTo>
                      <a:pt x="30694" y="814"/>
                      <a:pt x="28777" y="376"/>
                      <a:pt x="273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3"/>
              <p:cNvSpPr/>
              <p:nvPr/>
            </p:nvSpPr>
            <p:spPr>
              <a:xfrm>
                <a:off x="9973468" y="2676218"/>
                <a:ext cx="72670" cy="537389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13015" fill="none" extrusionOk="0">
                    <a:moveTo>
                      <a:pt x="0" y="13014"/>
                    </a:moveTo>
                    <a:lnTo>
                      <a:pt x="175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3"/>
              <p:cNvSpPr/>
              <p:nvPr/>
            </p:nvSpPr>
            <p:spPr>
              <a:xfrm>
                <a:off x="10307174" y="2400319"/>
                <a:ext cx="406748" cy="105950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2566" fill="none" extrusionOk="0">
                    <a:moveTo>
                      <a:pt x="9850" y="1"/>
                    </a:moveTo>
                    <a:cubicBezTo>
                      <a:pt x="9850" y="1"/>
                      <a:pt x="6726" y="2565"/>
                      <a:pt x="0" y="1816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3"/>
              <p:cNvSpPr/>
              <p:nvPr/>
            </p:nvSpPr>
            <p:spPr>
              <a:xfrm>
                <a:off x="10688735" y="2707145"/>
                <a:ext cx="223007" cy="454603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11010" fill="none" extrusionOk="0">
                    <a:moveTo>
                      <a:pt x="5401" y="10497"/>
                    </a:moveTo>
                    <a:cubicBezTo>
                      <a:pt x="5401" y="10497"/>
                      <a:pt x="2457" y="10951"/>
                      <a:pt x="473" y="11010"/>
                    </a:cubicBezTo>
                    <a:cubicBezTo>
                      <a:pt x="473" y="11010"/>
                      <a:pt x="0" y="4375"/>
                      <a:pt x="204" y="1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10229425" y="1770398"/>
                <a:ext cx="135720" cy="55081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1334" extrusionOk="0">
                    <a:moveTo>
                      <a:pt x="1984" y="0"/>
                    </a:moveTo>
                    <a:cubicBezTo>
                      <a:pt x="1787" y="0"/>
                      <a:pt x="1587" y="26"/>
                      <a:pt x="1394" y="65"/>
                    </a:cubicBezTo>
                    <a:cubicBezTo>
                      <a:pt x="1129" y="138"/>
                      <a:pt x="872" y="243"/>
                      <a:pt x="642" y="402"/>
                    </a:cubicBezTo>
                    <a:cubicBezTo>
                      <a:pt x="410" y="561"/>
                      <a:pt x="216" y="742"/>
                      <a:pt x="50" y="1004"/>
                    </a:cubicBezTo>
                    <a:lnTo>
                      <a:pt x="47" y="1004"/>
                    </a:lnTo>
                    <a:cubicBezTo>
                      <a:pt x="5" y="1074"/>
                      <a:pt x="0" y="1168"/>
                      <a:pt x="45" y="1241"/>
                    </a:cubicBezTo>
                    <a:cubicBezTo>
                      <a:pt x="82" y="1301"/>
                      <a:pt x="142" y="1333"/>
                      <a:pt x="204" y="1333"/>
                    </a:cubicBezTo>
                    <a:cubicBezTo>
                      <a:pt x="241" y="1333"/>
                      <a:pt x="279" y="1321"/>
                      <a:pt x="312" y="1297"/>
                    </a:cubicBezTo>
                    <a:lnTo>
                      <a:pt x="342" y="1276"/>
                    </a:lnTo>
                    <a:cubicBezTo>
                      <a:pt x="502" y="1161"/>
                      <a:pt x="705" y="1044"/>
                      <a:pt x="897" y="974"/>
                    </a:cubicBezTo>
                    <a:cubicBezTo>
                      <a:pt x="1096" y="903"/>
                      <a:pt x="1296" y="852"/>
                      <a:pt x="1499" y="840"/>
                    </a:cubicBezTo>
                    <a:cubicBezTo>
                      <a:pt x="1562" y="837"/>
                      <a:pt x="1624" y="834"/>
                      <a:pt x="1687" y="834"/>
                    </a:cubicBezTo>
                    <a:cubicBezTo>
                      <a:pt x="1826" y="834"/>
                      <a:pt x="1967" y="845"/>
                      <a:pt x="2106" y="871"/>
                    </a:cubicBezTo>
                    <a:cubicBezTo>
                      <a:pt x="2310" y="899"/>
                      <a:pt x="2511" y="962"/>
                      <a:pt x="2715" y="1016"/>
                    </a:cubicBezTo>
                    <a:lnTo>
                      <a:pt x="2747" y="1025"/>
                    </a:lnTo>
                    <a:cubicBezTo>
                      <a:pt x="2778" y="1033"/>
                      <a:pt x="2809" y="1037"/>
                      <a:pt x="2839" y="1037"/>
                    </a:cubicBezTo>
                    <a:cubicBezTo>
                      <a:pt x="3002" y="1037"/>
                      <a:pt x="3156" y="924"/>
                      <a:pt x="3214" y="746"/>
                    </a:cubicBezTo>
                    <a:cubicBezTo>
                      <a:pt x="3286" y="522"/>
                      <a:pt x="3178" y="276"/>
                      <a:pt x="2972" y="201"/>
                    </a:cubicBezTo>
                    <a:cubicBezTo>
                      <a:pt x="2848" y="154"/>
                      <a:pt x="2724" y="114"/>
                      <a:pt x="2598" y="77"/>
                    </a:cubicBezTo>
                    <a:cubicBezTo>
                      <a:pt x="2464" y="56"/>
                      <a:pt x="2338" y="18"/>
                      <a:pt x="2202" y="11"/>
                    </a:cubicBezTo>
                    <a:cubicBezTo>
                      <a:pt x="2130" y="4"/>
                      <a:pt x="2057" y="0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3"/>
              <p:cNvSpPr/>
              <p:nvPr/>
            </p:nvSpPr>
            <p:spPr>
              <a:xfrm>
                <a:off x="10477082" y="1775312"/>
                <a:ext cx="132995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1418" extrusionOk="0">
                    <a:moveTo>
                      <a:pt x="1217" y="1"/>
                    </a:moveTo>
                    <a:cubicBezTo>
                      <a:pt x="1176" y="1"/>
                      <a:pt x="1136" y="2"/>
                      <a:pt x="1096" y="5"/>
                    </a:cubicBezTo>
                    <a:cubicBezTo>
                      <a:pt x="963" y="7"/>
                      <a:pt x="834" y="35"/>
                      <a:pt x="703" y="51"/>
                    </a:cubicBezTo>
                    <a:cubicBezTo>
                      <a:pt x="574" y="82"/>
                      <a:pt x="450" y="119"/>
                      <a:pt x="323" y="159"/>
                    </a:cubicBezTo>
                    <a:cubicBezTo>
                      <a:pt x="117" y="225"/>
                      <a:pt x="0" y="466"/>
                      <a:pt x="61" y="693"/>
                    </a:cubicBezTo>
                    <a:cubicBezTo>
                      <a:pt x="110" y="881"/>
                      <a:pt x="265" y="1001"/>
                      <a:pt x="435" y="1001"/>
                    </a:cubicBezTo>
                    <a:cubicBezTo>
                      <a:pt x="460" y="1001"/>
                      <a:pt x="485" y="998"/>
                      <a:pt x="511" y="993"/>
                    </a:cubicBezTo>
                    <a:lnTo>
                      <a:pt x="541" y="986"/>
                    </a:lnTo>
                    <a:cubicBezTo>
                      <a:pt x="747" y="941"/>
                      <a:pt x="948" y="887"/>
                      <a:pt x="1150" y="869"/>
                    </a:cubicBezTo>
                    <a:cubicBezTo>
                      <a:pt x="1250" y="854"/>
                      <a:pt x="1348" y="847"/>
                      <a:pt x="1446" y="847"/>
                    </a:cubicBezTo>
                    <a:cubicBezTo>
                      <a:pt x="1548" y="847"/>
                      <a:pt x="1650" y="854"/>
                      <a:pt x="1752" y="866"/>
                    </a:cubicBezTo>
                    <a:cubicBezTo>
                      <a:pt x="1953" y="885"/>
                      <a:pt x="2148" y="946"/>
                      <a:pt x="2340" y="1028"/>
                    </a:cubicBezTo>
                    <a:cubicBezTo>
                      <a:pt x="2529" y="1105"/>
                      <a:pt x="2726" y="1229"/>
                      <a:pt x="2878" y="1353"/>
                    </a:cubicBezTo>
                    <a:lnTo>
                      <a:pt x="2904" y="1377"/>
                    </a:lnTo>
                    <a:cubicBezTo>
                      <a:pt x="2939" y="1404"/>
                      <a:pt x="2979" y="1418"/>
                      <a:pt x="3019" y="1418"/>
                    </a:cubicBezTo>
                    <a:cubicBezTo>
                      <a:pt x="3077" y="1418"/>
                      <a:pt x="3135" y="1388"/>
                      <a:pt x="3171" y="1332"/>
                    </a:cubicBezTo>
                    <a:cubicBezTo>
                      <a:pt x="3220" y="1260"/>
                      <a:pt x="3220" y="1166"/>
                      <a:pt x="3180" y="1096"/>
                    </a:cubicBezTo>
                    <a:cubicBezTo>
                      <a:pt x="3028" y="827"/>
                      <a:pt x="2841" y="635"/>
                      <a:pt x="2621" y="466"/>
                    </a:cubicBezTo>
                    <a:cubicBezTo>
                      <a:pt x="2403" y="297"/>
                      <a:pt x="2152" y="180"/>
                      <a:pt x="1892" y="96"/>
                    </a:cubicBezTo>
                    <a:cubicBezTo>
                      <a:pt x="1672" y="38"/>
                      <a:pt x="1443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3"/>
              <p:cNvSpPr/>
              <p:nvPr/>
            </p:nvSpPr>
            <p:spPr>
              <a:xfrm>
                <a:off x="10282111" y="2169920"/>
                <a:ext cx="258930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1782" extrusionOk="0">
                    <a:moveTo>
                      <a:pt x="1" y="0"/>
                    </a:moveTo>
                    <a:cubicBezTo>
                      <a:pt x="1" y="0"/>
                      <a:pt x="600" y="1721"/>
                      <a:pt x="3097" y="1780"/>
                    </a:cubicBezTo>
                    <a:cubicBezTo>
                      <a:pt x="3138" y="1781"/>
                      <a:pt x="3178" y="1781"/>
                      <a:pt x="3218" y="1781"/>
                    </a:cubicBezTo>
                    <a:cubicBezTo>
                      <a:pt x="5615" y="1781"/>
                      <a:pt x="6270" y="145"/>
                      <a:pt x="6270" y="145"/>
                    </a:cubicBezTo>
                    <a:lnTo>
                      <a:pt x="6270" y="145"/>
                    </a:lnTo>
                    <a:cubicBezTo>
                      <a:pt x="5290" y="540"/>
                      <a:pt x="4315" y="676"/>
                      <a:pt x="3437" y="676"/>
                    </a:cubicBezTo>
                    <a:cubicBezTo>
                      <a:pt x="1480" y="67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10646660" y="1921768"/>
                <a:ext cx="24113" cy="536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299" fill="none" extrusionOk="0">
                    <a:moveTo>
                      <a:pt x="153" y="1298"/>
                    </a:moveTo>
                    <a:cubicBezTo>
                      <a:pt x="153" y="1298"/>
                      <a:pt x="584" y="1022"/>
                      <a:pt x="455" y="654"/>
                    </a:cubicBezTo>
                    <a:cubicBezTo>
                      <a:pt x="326" y="289"/>
                      <a:pt x="5" y="392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10650748" y="1857273"/>
                <a:ext cx="34353" cy="5524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338" fill="none" extrusionOk="0">
                    <a:moveTo>
                      <a:pt x="0" y="312"/>
                    </a:moveTo>
                    <a:cubicBezTo>
                      <a:pt x="0" y="312"/>
                      <a:pt x="714" y="1"/>
                      <a:pt x="831" y="133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10162494" y="1911156"/>
                <a:ext cx="25971" cy="5330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91" fill="none" extrusionOk="0">
                    <a:moveTo>
                      <a:pt x="418" y="1291"/>
                    </a:moveTo>
                    <a:cubicBezTo>
                      <a:pt x="418" y="1291"/>
                      <a:pt x="1" y="996"/>
                      <a:pt x="146" y="635"/>
                    </a:cubicBezTo>
                    <a:cubicBezTo>
                      <a:pt x="291" y="274"/>
                      <a:pt x="607" y="394"/>
                      <a:pt x="629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10150520" y="1845298"/>
                <a:ext cx="36418" cy="5495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331" fill="none" extrusionOk="0">
                    <a:moveTo>
                      <a:pt x="881" y="342"/>
                    </a:moveTo>
                    <a:cubicBezTo>
                      <a:pt x="881" y="342"/>
                      <a:pt x="181" y="0"/>
                      <a:pt x="0" y="133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10346317" y="1973504"/>
                <a:ext cx="27912" cy="3815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24" fill="none" extrusionOk="0">
                    <a:moveTo>
                      <a:pt x="675" y="1"/>
                    </a:moveTo>
                    <a:cubicBezTo>
                      <a:pt x="675" y="1"/>
                      <a:pt x="1" y="469"/>
                      <a:pt x="612" y="92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3"/>
              <p:cNvSpPr/>
              <p:nvPr/>
            </p:nvSpPr>
            <p:spPr>
              <a:xfrm>
                <a:off x="10439921" y="1925731"/>
                <a:ext cx="44841" cy="87948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30" fill="none" extrusionOk="0">
                    <a:moveTo>
                      <a:pt x="455" y="2130"/>
                    </a:moveTo>
                    <a:cubicBezTo>
                      <a:pt x="1085" y="1703"/>
                      <a:pt x="434" y="1205"/>
                      <a:pt x="434" y="1205"/>
                    </a:cubicBezTo>
                    <a:cubicBezTo>
                      <a:pt x="434" y="1205"/>
                      <a:pt x="1" y="907"/>
                      <a:pt x="92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3"/>
              <p:cNvSpPr/>
              <p:nvPr/>
            </p:nvSpPr>
            <p:spPr>
              <a:xfrm>
                <a:off x="10389341" y="1998071"/>
                <a:ext cx="16392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21" fill="none" extrusionOk="0">
                    <a:moveTo>
                      <a:pt x="1" y="200"/>
                    </a:moveTo>
                    <a:cubicBezTo>
                      <a:pt x="1" y="200"/>
                      <a:pt x="160" y="1"/>
                      <a:pt x="397" y="22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>
                <a:off x="10425429" y="1998856"/>
                <a:ext cx="16475" cy="9208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fill="none" extrusionOk="0">
                    <a:moveTo>
                      <a:pt x="0" y="199"/>
                    </a:moveTo>
                    <a:cubicBezTo>
                      <a:pt x="0" y="199"/>
                      <a:pt x="162" y="0"/>
                      <a:pt x="399" y="22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>
                <a:off x="10216377" y="1865943"/>
                <a:ext cx="156117" cy="9620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2330" extrusionOk="0">
                    <a:moveTo>
                      <a:pt x="1889" y="1"/>
                    </a:moveTo>
                    <a:cubicBezTo>
                      <a:pt x="843" y="1"/>
                      <a:pt x="0" y="896"/>
                      <a:pt x="0" y="896"/>
                    </a:cubicBezTo>
                    <a:cubicBezTo>
                      <a:pt x="0" y="896"/>
                      <a:pt x="586" y="2330"/>
                      <a:pt x="1832" y="2330"/>
                    </a:cubicBezTo>
                    <a:cubicBezTo>
                      <a:pt x="1842" y="2330"/>
                      <a:pt x="1852" y="2330"/>
                      <a:pt x="1862" y="2329"/>
                    </a:cubicBezTo>
                    <a:cubicBezTo>
                      <a:pt x="3127" y="2306"/>
                      <a:pt x="3780" y="1243"/>
                      <a:pt x="3780" y="1243"/>
                    </a:cubicBezTo>
                    <a:cubicBezTo>
                      <a:pt x="3164" y="299"/>
                      <a:pt x="2493" y="1"/>
                      <a:pt x="18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10243753" y="1865861"/>
                <a:ext cx="101160" cy="9996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421" extrusionOk="0">
                    <a:moveTo>
                      <a:pt x="1227" y="1"/>
                    </a:moveTo>
                    <a:cubicBezTo>
                      <a:pt x="569" y="1"/>
                      <a:pt x="30" y="525"/>
                      <a:pt x="14" y="1184"/>
                    </a:cubicBezTo>
                    <a:cubicBezTo>
                      <a:pt x="0" y="1851"/>
                      <a:pt x="529" y="2406"/>
                      <a:pt x="1197" y="2420"/>
                    </a:cubicBezTo>
                    <a:cubicBezTo>
                      <a:pt x="1207" y="2421"/>
                      <a:pt x="1217" y="2421"/>
                      <a:pt x="1227" y="2421"/>
                    </a:cubicBezTo>
                    <a:cubicBezTo>
                      <a:pt x="1881" y="2421"/>
                      <a:pt x="2417" y="1897"/>
                      <a:pt x="2433" y="1240"/>
                    </a:cubicBezTo>
                    <a:cubicBezTo>
                      <a:pt x="2450" y="570"/>
                      <a:pt x="1920" y="18"/>
                      <a:pt x="1253" y="1"/>
                    </a:cubicBezTo>
                    <a:cubicBezTo>
                      <a:pt x="1244" y="1"/>
                      <a:pt x="1236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3"/>
              <p:cNvSpPr/>
              <p:nvPr/>
            </p:nvSpPr>
            <p:spPr>
              <a:xfrm>
                <a:off x="10204445" y="1859296"/>
                <a:ext cx="168628" cy="58467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1416" extrusionOk="0">
                    <a:moveTo>
                      <a:pt x="2181" y="0"/>
                    </a:moveTo>
                    <a:cubicBezTo>
                      <a:pt x="2121" y="0"/>
                      <a:pt x="2061" y="3"/>
                      <a:pt x="2001" y="8"/>
                    </a:cubicBezTo>
                    <a:cubicBezTo>
                      <a:pt x="1325" y="49"/>
                      <a:pt x="660" y="399"/>
                      <a:pt x="291" y="973"/>
                    </a:cubicBezTo>
                    <a:lnTo>
                      <a:pt x="291" y="973"/>
                    </a:lnTo>
                    <a:lnTo>
                      <a:pt x="177" y="767"/>
                    </a:lnTo>
                    <a:cubicBezTo>
                      <a:pt x="128" y="675"/>
                      <a:pt x="79" y="584"/>
                      <a:pt x="27" y="495"/>
                    </a:cubicBezTo>
                    <a:cubicBezTo>
                      <a:pt x="24" y="490"/>
                      <a:pt x="20" y="488"/>
                      <a:pt x="15" y="488"/>
                    </a:cubicBezTo>
                    <a:cubicBezTo>
                      <a:pt x="8" y="488"/>
                      <a:pt x="1" y="496"/>
                      <a:pt x="4" y="507"/>
                    </a:cubicBezTo>
                    <a:cubicBezTo>
                      <a:pt x="72" y="673"/>
                      <a:pt x="182" y="907"/>
                      <a:pt x="252" y="1076"/>
                    </a:cubicBezTo>
                    <a:cubicBezTo>
                      <a:pt x="254" y="1083"/>
                      <a:pt x="259" y="1088"/>
                      <a:pt x="266" y="1092"/>
                    </a:cubicBezTo>
                    <a:cubicBezTo>
                      <a:pt x="273" y="1097"/>
                      <a:pt x="281" y="1100"/>
                      <a:pt x="289" y="1100"/>
                    </a:cubicBezTo>
                    <a:cubicBezTo>
                      <a:pt x="303" y="1100"/>
                      <a:pt x="317" y="1092"/>
                      <a:pt x="324" y="1078"/>
                    </a:cubicBezTo>
                    <a:cubicBezTo>
                      <a:pt x="376" y="1001"/>
                      <a:pt x="437" y="926"/>
                      <a:pt x="502" y="856"/>
                    </a:cubicBezTo>
                    <a:cubicBezTo>
                      <a:pt x="925" y="400"/>
                      <a:pt x="1551" y="145"/>
                      <a:pt x="2173" y="145"/>
                    </a:cubicBezTo>
                    <a:cubicBezTo>
                      <a:pt x="2402" y="145"/>
                      <a:pt x="2631" y="180"/>
                      <a:pt x="2849" y="252"/>
                    </a:cubicBezTo>
                    <a:cubicBezTo>
                      <a:pt x="3392" y="439"/>
                      <a:pt x="3816" y="893"/>
                      <a:pt x="4057" y="1406"/>
                    </a:cubicBezTo>
                    <a:cubicBezTo>
                      <a:pt x="4060" y="1413"/>
                      <a:pt x="4067" y="1415"/>
                      <a:pt x="4074" y="1415"/>
                    </a:cubicBezTo>
                    <a:cubicBezTo>
                      <a:pt x="4081" y="1413"/>
                      <a:pt x="4083" y="1406"/>
                      <a:pt x="4083" y="1399"/>
                    </a:cubicBezTo>
                    <a:cubicBezTo>
                      <a:pt x="3987" y="1116"/>
                      <a:pt x="3830" y="858"/>
                      <a:pt x="3631" y="636"/>
                    </a:cubicBezTo>
                    <a:cubicBezTo>
                      <a:pt x="3270" y="220"/>
                      <a:pt x="2729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3"/>
              <p:cNvSpPr/>
              <p:nvPr/>
            </p:nvSpPr>
            <p:spPr>
              <a:xfrm>
                <a:off x="10462548" y="1871559"/>
                <a:ext cx="156696" cy="96412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2335" extrusionOk="0">
                    <a:moveTo>
                      <a:pt x="1865" y="0"/>
                    </a:moveTo>
                    <a:cubicBezTo>
                      <a:pt x="1282" y="0"/>
                      <a:pt x="630" y="284"/>
                      <a:pt x="1" y="1156"/>
                    </a:cubicBezTo>
                    <a:cubicBezTo>
                      <a:pt x="1" y="1156"/>
                      <a:pt x="605" y="2250"/>
                      <a:pt x="1870" y="2332"/>
                    </a:cubicBezTo>
                    <a:cubicBezTo>
                      <a:pt x="1905" y="2334"/>
                      <a:pt x="1940" y="2335"/>
                      <a:pt x="1974" y="2335"/>
                    </a:cubicBezTo>
                    <a:cubicBezTo>
                      <a:pt x="3171" y="2335"/>
                      <a:pt x="3795" y="985"/>
                      <a:pt x="3795" y="985"/>
                    </a:cubicBezTo>
                    <a:cubicBezTo>
                      <a:pt x="3795" y="985"/>
                      <a:pt x="2951" y="0"/>
                      <a:pt x="1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3"/>
              <p:cNvSpPr/>
              <p:nvPr/>
            </p:nvSpPr>
            <p:spPr>
              <a:xfrm>
                <a:off x="10490213" y="1871600"/>
                <a:ext cx="101202" cy="99922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20" extrusionOk="0">
                    <a:moveTo>
                      <a:pt x="1223" y="0"/>
                    </a:moveTo>
                    <a:cubicBezTo>
                      <a:pt x="567" y="0"/>
                      <a:pt x="31" y="523"/>
                      <a:pt x="15" y="1181"/>
                    </a:cubicBezTo>
                    <a:cubicBezTo>
                      <a:pt x="1" y="1850"/>
                      <a:pt x="530" y="2403"/>
                      <a:pt x="1197" y="2420"/>
                    </a:cubicBezTo>
                    <a:cubicBezTo>
                      <a:pt x="1206" y="2420"/>
                      <a:pt x="1215" y="2420"/>
                      <a:pt x="1223" y="2420"/>
                    </a:cubicBezTo>
                    <a:cubicBezTo>
                      <a:pt x="1879" y="2420"/>
                      <a:pt x="2420" y="1898"/>
                      <a:pt x="2434" y="1237"/>
                    </a:cubicBezTo>
                    <a:cubicBezTo>
                      <a:pt x="2450" y="569"/>
                      <a:pt x="1921" y="14"/>
                      <a:pt x="1253" y="0"/>
                    </a:cubicBezTo>
                    <a:cubicBezTo>
                      <a:pt x="1243" y="0"/>
                      <a:pt x="1233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3"/>
              <p:cNvSpPr/>
              <p:nvPr/>
            </p:nvSpPr>
            <p:spPr>
              <a:xfrm>
                <a:off x="10461970" y="1864952"/>
                <a:ext cx="168876" cy="54874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1329" extrusionOk="0">
                    <a:moveTo>
                      <a:pt x="1884" y="1"/>
                    </a:moveTo>
                    <a:cubicBezTo>
                      <a:pt x="1669" y="1"/>
                      <a:pt x="1454" y="32"/>
                      <a:pt x="1249" y="96"/>
                    </a:cubicBezTo>
                    <a:cubicBezTo>
                      <a:pt x="675" y="281"/>
                      <a:pt x="223" y="756"/>
                      <a:pt x="3" y="1311"/>
                    </a:cubicBezTo>
                    <a:cubicBezTo>
                      <a:pt x="1" y="1316"/>
                      <a:pt x="3" y="1323"/>
                      <a:pt x="10" y="1328"/>
                    </a:cubicBezTo>
                    <a:cubicBezTo>
                      <a:pt x="11" y="1328"/>
                      <a:pt x="13" y="1329"/>
                      <a:pt x="14" y="1329"/>
                    </a:cubicBezTo>
                    <a:cubicBezTo>
                      <a:pt x="19" y="1329"/>
                      <a:pt x="25" y="1326"/>
                      <a:pt x="26" y="1321"/>
                    </a:cubicBezTo>
                    <a:cubicBezTo>
                      <a:pt x="291" y="817"/>
                      <a:pt x="736" y="384"/>
                      <a:pt x="1289" y="220"/>
                    </a:cubicBezTo>
                    <a:cubicBezTo>
                      <a:pt x="1466" y="166"/>
                      <a:pt x="1651" y="144"/>
                      <a:pt x="1836" y="144"/>
                    </a:cubicBezTo>
                    <a:cubicBezTo>
                      <a:pt x="1934" y="144"/>
                      <a:pt x="2032" y="150"/>
                      <a:pt x="2129" y="161"/>
                    </a:cubicBezTo>
                    <a:cubicBezTo>
                      <a:pt x="2600" y="218"/>
                      <a:pt x="3052" y="410"/>
                      <a:pt x="3403" y="733"/>
                    </a:cubicBezTo>
                    <a:cubicBezTo>
                      <a:pt x="3542" y="859"/>
                      <a:pt x="3673" y="1007"/>
                      <a:pt x="3766" y="1166"/>
                    </a:cubicBezTo>
                    <a:cubicBezTo>
                      <a:pt x="3773" y="1175"/>
                      <a:pt x="3780" y="1182"/>
                      <a:pt x="3792" y="1187"/>
                    </a:cubicBezTo>
                    <a:cubicBezTo>
                      <a:pt x="3798" y="1190"/>
                      <a:pt x="3804" y="1191"/>
                      <a:pt x="3809" y="1191"/>
                    </a:cubicBezTo>
                    <a:cubicBezTo>
                      <a:pt x="3827" y="1191"/>
                      <a:pt x="3844" y="1181"/>
                      <a:pt x="3851" y="1164"/>
                    </a:cubicBezTo>
                    <a:cubicBezTo>
                      <a:pt x="3933" y="960"/>
                      <a:pt x="4012" y="754"/>
                      <a:pt x="4087" y="548"/>
                    </a:cubicBezTo>
                    <a:cubicBezTo>
                      <a:pt x="4090" y="541"/>
                      <a:pt x="4087" y="536"/>
                      <a:pt x="4083" y="531"/>
                    </a:cubicBezTo>
                    <a:cubicBezTo>
                      <a:pt x="4081" y="531"/>
                      <a:pt x="4079" y="531"/>
                      <a:pt x="4077" y="531"/>
                    </a:cubicBezTo>
                    <a:cubicBezTo>
                      <a:pt x="4072" y="531"/>
                      <a:pt x="4068" y="533"/>
                      <a:pt x="4066" y="538"/>
                    </a:cubicBezTo>
                    <a:cubicBezTo>
                      <a:pt x="4015" y="634"/>
                      <a:pt x="3963" y="733"/>
                      <a:pt x="3914" y="831"/>
                    </a:cubicBezTo>
                    <a:cubicBezTo>
                      <a:pt x="3878" y="903"/>
                      <a:pt x="3842" y="976"/>
                      <a:pt x="3806" y="1048"/>
                    </a:cubicBezTo>
                    <a:lnTo>
                      <a:pt x="3806" y="1048"/>
                    </a:lnTo>
                    <a:cubicBezTo>
                      <a:pt x="3415" y="387"/>
                      <a:pt x="2646" y="1"/>
                      <a:pt x="1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3"/>
              <p:cNvSpPr/>
              <p:nvPr/>
            </p:nvSpPr>
            <p:spPr>
              <a:xfrm>
                <a:off x="10332402" y="2049023"/>
                <a:ext cx="170693" cy="75726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834" extrusionOk="0">
                    <a:moveTo>
                      <a:pt x="165" y="1"/>
                    </a:moveTo>
                    <a:cubicBezTo>
                      <a:pt x="164" y="1"/>
                      <a:pt x="1" y="1785"/>
                      <a:pt x="1937" y="1832"/>
                    </a:cubicBezTo>
                    <a:cubicBezTo>
                      <a:pt x="1967" y="1833"/>
                      <a:pt x="1996" y="1833"/>
                      <a:pt x="2025" y="1833"/>
                    </a:cubicBezTo>
                    <a:cubicBezTo>
                      <a:pt x="4134" y="1833"/>
                      <a:pt x="3780" y="85"/>
                      <a:pt x="3780" y="85"/>
                    </a:cubicBezTo>
                    <a:lnTo>
                      <a:pt x="3780" y="85"/>
                    </a:lnTo>
                    <a:cubicBezTo>
                      <a:pt x="3323" y="105"/>
                      <a:pt x="2898" y="113"/>
                      <a:pt x="2512" y="113"/>
                    </a:cubicBezTo>
                    <a:cubicBezTo>
                      <a:pt x="1063" y="113"/>
                      <a:pt x="165" y="1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3"/>
              <p:cNvSpPr/>
              <p:nvPr/>
            </p:nvSpPr>
            <p:spPr>
              <a:xfrm>
                <a:off x="10340136" y="2052761"/>
                <a:ext cx="149346" cy="20604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99" extrusionOk="0">
                    <a:moveTo>
                      <a:pt x="1" y="1"/>
                    </a:moveTo>
                    <a:cubicBezTo>
                      <a:pt x="1" y="1"/>
                      <a:pt x="840" y="498"/>
                      <a:pt x="1955" y="498"/>
                    </a:cubicBezTo>
                    <a:cubicBezTo>
                      <a:pt x="2469" y="498"/>
                      <a:pt x="3041" y="393"/>
                      <a:pt x="36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3"/>
              <p:cNvSpPr/>
              <p:nvPr/>
            </p:nvSpPr>
            <p:spPr>
              <a:xfrm>
                <a:off x="10361016" y="2098035"/>
                <a:ext cx="108551" cy="28614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693" extrusionOk="0">
                    <a:moveTo>
                      <a:pt x="1362" y="0"/>
                    </a:moveTo>
                    <a:cubicBezTo>
                      <a:pt x="668" y="0"/>
                      <a:pt x="1" y="224"/>
                      <a:pt x="1" y="224"/>
                    </a:cubicBezTo>
                    <a:cubicBezTo>
                      <a:pt x="1" y="224"/>
                      <a:pt x="394" y="669"/>
                      <a:pt x="1387" y="692"/>
                    </a:cubicBezTo>
                    <a:cubicBezTo>
                      <a:pt x="1402" y="692"/>
                      <a:pt x="1417" y="692"/>
                      <a:pt x="1431" y="692"/>
                    </a:cubicBezTo>
                    <a:cubicBezTo>
                      <a:pt x="2187" y="692"/>
                      <a:pt x="2628" y="284"/>
                      <a:pt x="2628" y="284"/>
                    </a:cubicBezTo>
                    <a:cubicBezTo>
                      <a:pt x="2628" y="284"/>
                      <a:pt x="2153" y="20"/>
                      <a:pt x="1434" y="1"/>
                    </a:cubicBezTo>
                    <a:cubicBezTo>
                      <a:pt x="1410" y="1"/>
                      <a:pt x="1386" y="0"/>
                      <a:pt x="1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3"/>
              <p:cNvSpPr/>
              <p:nvPr/>
            </p:nvSpPr>
            <p:spPr>
              <a:xfrm>
                <a:off x="10121493" y="1589135"/>
                <a:ext cx="592718" cy="253314"/>
              </a:xfrm>
              <a:custGeom>
                <a:avLst/>
                <a:gdLst/>
                <a:ahLst/>
                <a:cxnLst/>
                <a:rect l="l" t="t" r="r" b="b"/>
                <a:pathLst>
                  <a:path w="14355" h="6135" extrusionOk="0">
                    <a:moveTo>
                      <a:pt x="5755" y="1"/>
                    </a:moveTo>
                    <a:cubicBezTo>
                      <a:pt x="5596" y="1"/>
                      <a:pt x="5435" y="3"/>
                      <a:pt x="5273" y="8"/>
                    </a:cubicBezTo>
                    <a:cubicBezTo>
                      <a:pt x="1" y="162"/>
                      <a:pt x="1928" y="5891"/>
                      <a:pt x="1928" y="5891"/>
                    </a:cubicBezTo>
                    <a:cubicBezTo>
                      <a:pt x="2527" y="3962"/>
                      <a:pt x="3098" y="3729"/>
                      <a:pt x="3340" y="3729"/>
                    </a:cubicBezTo>
                    <a:cubicBezTo>
                      <a:pt x="3417" y="3729"/>
                      <a:pt x="3460" y="3752"/>
                      <a:pt x="3460" y="3752"/>
                    </a:cubicBezTo>
                    <a:cubicBezTo>
                      <a:pt x="3823" y="3800"/>
                      <a:pt x="4175" y="3821"/>
                      <a:pt x="4514" y="3821"/>
                    </a:cubicBezTo>
                    <a:cubicBezTo>
                      <a:pt x="7514" y="3821"/>
                      <a:pt x="9535" y="2167"/>
                      <a:pt x="9535" y="2167"/>
                    </a:cubicBezTo>
                    <a:lnTo>
                      <a:pt x="9535" y="2167"/>
                    </a:lnTo>
                    <a:cubicBezTo>
                      <a:pt x="9443" y="3820"/>
                      <a:pt x="11439" y="4408"/>
                      <a:pt x="11820" y="4727"/>
                    </a:cubicBezTo>
                    <a:cubicBezTo>
                      <a:pt x="12204" y="5043"/>
                      <a:pt x="12502" y="6134"/>
                      <a:pt x="12502" y="6134"/>
                    </a:cubicBezTo>
                    <a:cubicBezTo>
                      <a:pt x="14354" y="2378"/>
                      <a:pt x="10775" y="1"/>
                      <a:pt x="5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3"/>
              <p:cNvSpPr/>
              <p:nvPr/>
            </p:nvSpPr>
            <p:spPr>
              <a:xfrm>
                <a:off x="9250067" y="2582944"/>
                <a:ext cx="724598" cy="882945"/>
              </a:xfrm>
              <a:custGeom>
                <a:avLst/>
                <a:gdLst/>
                <a:ahLst/>
                <a:cxnLst/>
                <a:rect l="l" t="t" r="r" b="b"/>
                <a:pathLst>
                  <a:path w="17549" h="21384" extrusionOk="0">
                    <a:moveTo>
                      <a:pt x="3664" y="1"/>
                    </a:moveTo>
                    <a:cubicBezTo>
                      <a:pt x="3565" y="1"/>
                      <a:pt x="3466" y="9"/>
                      <a:pt x="3368" y="27"/>
                    </a:cubicBezTo>
                    <a:cubicBezTo>
                      <a:pt x="1" y="653"/>
                      <a:pt x="673" y="3929"/>
                      <a:pt x="865" y="4606"/>
                    </a:cubicBezTo>
                    <a:cubicBezTo>
                      <a:pt x="3277" y="9100"/>
                      <a:pt x="5027" y="13463"/>
                      <a:pt x="9471" y="19414"/>
                    </a:cubicBezTo>
                    <a:cubicBezTo>
                      <a:pt x="10532" y="20833"/>
                      <a:pt x="11623" y="21383"/>
                      <a:pt x="12626" y="21383"/>
                    </a:cubicBezTo>
                    <a:cubicBezTo>
                      <a:pt x="15429" y="21383"/>
                      <a:pt x="17548" y="17092"/>
                      <a:pt x="16415" y="15493"/>
                    </a:cubicBezTo>
                    <a:cubicBezTo>
                      <a:pt x="16415" y="15493"/>
                      <a:pt x="14373" y="10859"/>
                      <a:pt x="11307" y="7882"/>
                    </a:cubicBezTo>
                    <a:cubicBezTo>
                      <a:pt x="9347" y="5978"/>
                      <a:pt x="8036" y="4034"/>
                      <a:pt x="7214" y="2564"/>
                    </a:cubicBezTo>
                    <a:cubicBezTo>
                      <a:pt x="7214" y="2564"/>
                      <a:pt x="5375" y="1"/>
                      <a:pt x="3664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3"/>
              <p:cNvSpPr/>
              <p:nvPr/>
            </p:nvSpPr>
            <p:spPr>
              <a:xfrm>
                <a:off x="9664330" y="2853352"/>
                <a:ext cx="244478" cy="329783"/>
              </a:xfrm>
              <a:custGeom>
                <a:avLst/>
                <a:gdLst/>
                <a:ahLst/>
                <a:cxnLst/>
                <a:rect l="l" t="t" r="r" b="b"/>
                <a:pathLst>
                  <a:path w="5921" h="7987" fill="none" extrusionOk="0">
                    <a:moveTo>
                      <a:pt x="0" y="1"/>
                    </a:moveTo>
                    <a:cubicBezTo>
                      <a:pt x="0" y="1"/>
                      <a:pt x="3757" y="3216"/>
                      <a:pt x="5921" y="7986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3"/>
              <p:cNvSpPr/>
              <p:nvPr/>
            </p:nvSpPr>
            <p:spPr>
              <a:xfrm>
                <a:off x="9167405" y="2273311"/>
                <a:ext cx="422025" cy="56261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13626" extrusionOk="0">
                    <a:moveTo>
                      <a:pt x="3035" y="0"/>
                    </a:moveTo>
                    <a:cubicBezTo>
                      <a:pt x="2880" y="0"/>
                      <a:pt x="2718" y="50"/>
                      <a:pt x="2544" y="159"/>
                    </a:cubicBezTo>
                    <a:cubicBezTo>
                      <a:pt x="2544" y="159"/>
                      <a:pt x="1820" y="587"/>
                      <a:pt x="2478" y="1688"/>
                    </a:cubicBezTo>
                    <a:cubicBezTo>
                      <a:pt x="2630" y="1939"/>
                      <a:pt x="3333" y="3351"/>
                      <a:pt x="3944" y="4545"/>
                    </a:cubicBezTo>
                    <a:cubicBezTo>
                      <a:pt x="3944" y="4545"/>
                      <a:pt x="3648" y="4367"/>
                      <a:pt x="3316" y="4367"/>
                    </a:cubicBezTo>
                    <a:cubicBezTo>
                      <a:pt x="2962" y="4367"/>
                      <a:pt x="2567" y="4568"/>
                      <a:pt x="2443" y="5400"/>
                    </a:cubicBezTo>
                    <a:cubicBezTo>
                      <a:pt x="2443" y="5400"/>
                      <a:pt x="1251" y="5683"/>
                      <a:pt x="1689" y="7152"/>
                    </a:cubicBezTo>
                    <a:cubicBezTo>
                      <a:pt x="1689" y="7152"/>
                      <a:pt x="1" y="7536"/>
                      <a:pt x="886" y="9051"/>
                    </a:cubicBezTo>
                    <a:cubicBezTo>
                      <a:pt x="886" y="9051"/>
                      <a:pt x="1392" y="10859"/>
                      <a:pt x="3118" y="12613"/>
                    </a:cubicBezTo>
                    <a:cubicBezTo>
                      <a:pt x="3118" y="12613"/>
                      <a:pt x="3930" y="13625"/>
                      <a:pt x="5263" y="13625"/>
                    </a:cubicBezTo>
                    <a:cubicBezTo>
                      <a:pt x="5980" y="13625"/>
                      <a:pt x="6847" y="13333"/>
                      <a:pt x="7820" y="12433"/>
                    </a:cubicBezTo>
                    <a:cubicBezTo>
                      <a:pt x="8176" y="12102"/>
                      <a:pt x="10221" y="9405"/>
                      <a:pt x="9392" y="7953"/>
                    </a:cubicBezTo>
                    <a:cubicBezTo>
                      <a:pt x="8560" y="6501"/>
                      <a:pt x="7755" y="6491"/>
                      <a:pt x="7755" y="6491"/>
                    </a:cubicBezTo>
                    <a:cubicBezTo>
                      <a:pt x="7755" y="6491"/>
                      <a:pt x="6773" y="5004"/>
                      <a:pt x="5691" y="3398"/>
                    </a:cubicBezTo>
                    <a:cubicBezTo>
                      <a:pt x="4596" y="1771"/>
                      <a:pt x="3956" y="0"/>
                      <a:pt x="3035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3"/>
              <p:cNvSpPr/>
              <p:nvPr/>
            </p:nvSpPr>
            <p:spPr>
              <a:xfrm>
                <a:off x="9324142" y="2541200"/>
                <a:ext cx="163550" cy="207771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5032" fill="none" extrusionOk="0">
                    <a:moveTo>
                      <a:pt x="3961" y="1"/>
                    </a:moveTo>
                    <a:cubicBezTo>
                      <a:pt x="3961" y="1"/>
                      <a:pt x="2169" y="256"/>
                      <a:pt x="1085" y="160"/>
                    </a:cubicBezTo>
                    <a:cubicBezTo>
                      <a:pt x="1" y="64"/>
                      <a:pt x="256" y="2959"/>
                      <a:pt x="3584" y="2334"/>
                    </a:cubicBezTo>
                    <a:cubicBezTo>
                      <a:pt x="3584" y="2334"/>
                      <a:pt x="1928" y="2755"/>
                      <a:pt x="1928" y="4390"/>
                    </a:cubicBezTo>
                    <a:cubicBezTo>
                      <a:pt x="1928" y="4390"/>
                      <a:pt x="1973" y="4769"/>
                      <a:pt x="2099" y="503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3"/>
              <p:cNvSpPr/>
              <p:nvPr/>
            </p:nvSpPr>
            <p:spPr>
              <a:xfrm>
                <a:off x="9330253" y="2460974"/>
                <a:ext cx="63380" cy="877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125" fill="none" extrusionOk="0">
                    <a:moveTo>
                      <a:pt x="0" y="0"/>
                    </a:moveTo>
                    <a:cubicBezTo>
                      <a:pt x="0" y="0"/>
                      <a:pt x="733" y="1077"/>
                      <a:pt x="1534" y="212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3"/>
              <p:cNvSpPr/>
              <p:nvPr/>
            </p:nvSpPr>
            <p:spPr>
              <a:xfrm>
                <a:off x="9366877" y="2547022"/>
                <a:ext cx="72588" cy="4905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188" fill="none" extrusionOk="0">
                    <a:moveTo>
                      <a:pt x="120" y="26"/>
                    </a:moveTo>
                    <a:cubicBezTo>
                      <a:pt x="120" y="26"/>
                      <a:pt x="1" y="811"/>
                      <a:pt x="748" y="1000"/>
                    </a:cubicBezTo>
                    <a:cubicBezTo>
                      <a:pt x="1495" y="1188"/>
                      <a:pt x="1757" y="588"/>
                      <a:pt x="1598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3"/>
              <p:cNvSpPr/>
              <p:nvPr/>
            </p:nvSpPr>
            <p:spPr>
              <a:xfrm>
                <a:off x="10176615" y="2675805"/>
                <a:ext cx="678477" cy="812216"/>
              </a:xfrm>
              <a:custGeom>
                <a:avLst/>
                <a:gdLst/>
                <a:ahLst/>
                <a:cxnLst/>
                <a:rect l="l" t="t" r="r" b="b"/>
                <a:pathLst>
                  <a:path w="16432" h="19671" extrusionOk="0">
                    <a:moveTo>
                      <a:pt x="1394" y="1"/>
                    </a:moveTo>
                    <a:lnTo>
                      <a:pt x="1" y="18422"/>
                    </a:lnTo>
                    <a:lnTo>
                      <a:pt x="14448" y="19670"/>
                    </a:lnTo>
                    <a:lnTo>
                      <a:pt x="16431" y="1254"/>
                    </a:lnTo>
                    <a:lnTo>
                      <a:pt x="139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3"/>
              <p:cNvSpPr/>
              <p:nvPr/>
            </p:nvSpPr>
            <p:spPr>
              <a:xfrm>
                <a:off x="10093746" y="2744471"/>
                <a:ext cx="642101" cy="792685"/>
              </a:xfrm>
              <a:custGeom>
                <a:avLst/>
                <a:gdLst/>
                <a:ahLst/>
                <a:cxnLst/>
                <a:rect l="l" t="t" r="r" b="b"/>
                <a:pathLst>
                  <a:path w="15551" h="19198" extrusionOk="0">
                    <a:moveTo>
                      <a:pt x="15071" y="1"/>
                    </a:moveTo>
                    <a:lnTo>
                      <a:pt x="1" y="757"/>
                    </a:lnTo>
                    <a:lnTo>
                      <a:pt x="1064" y="19197"/>
                    </a:lnTo>
                    <a:lnTo>
                      <a:pt x="15551" y="18518"/>
                    </a:lnTo>
                    <a:lnTo>
                      <a:pt x="1507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3"/>
              <p:cNvSpPr/>
              <p:nvPr/>
            </p:nvSpPr>
            <p:spPr>
              <a:xfrm>
                <a:off x="10150024" y="2813921"/>
                <a:ext cx="529544" cy="653786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15834" fill="none" extrusionOk="0">
                    <a:moveTo>
                      <a:pt x="1" y="623"/>
                    </a:moveTo>
                    <a:lnTo>
                      <a:pt x="877" y="15834"/>
                    </a:lnTo>
                    <a:lnTo>
                      <a:pt x="12825" y="15274"/>
                    </a:lnTo>
                    <a:lnTo>
                      <a:pt x="1242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3"/>
              <p:cNvSpPr/>
              <p:nvPr/>
            </p:nvSpPr>
            <p:spPr>
              <a:xfrm>
                <a:off x="10330379" y="2744471"/>
                <a:ext cx="397169" cy="443289"/>
              </a:xfrm>
              <a:custGeom>
                <a:avLst/>
                <a:gdLst/>
                <a:ahLst/>
                <a:cxnLst/>
                <a:rect l="l" t="t" r="r" b="b"/>
                <a:pathLst>
                  <a:path w="9619" h="10736" fill="none" extrusionOk="0">
                    <a:moveTo>
                      <a:pt x="0" y="469"/>
                    </a:moveTo>
                    <a:lnTo>
                      <a:pt x="9340" y="1"/>
                    </a:lnTo>
                    <a:lnTo>
                      <a:pt x="9619" y="10736"/>
                    </a:ln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3"/>
              <p:cNvSpPr/>
              <p:nvPr/>
            </p:nvSpPr>
            <p:spPr>
              <a:xfrm>
                <a:off x="10797988" y="2727542"/>
                <a:ext cx="57021" cy="5298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2833" fill="none" extrusionOk="0">
                    <a:moveTo>
                      <a:pt x="1380" y="1"/>
                    </a:moveTo>
                    <a:lnTo>
                      <a:pt x="1" y="12832"/>
                    </a:ln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3"/>
              <p:cNvSpPr/>
              <p:nvPr/>
            </p:nvSpPr>
            <p:spPr>
              <a:xfrm>
                <a:off x="10106918" y="3003442"/>
                <a:ext cx="17342" cy="30017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270" fill="none" extrusionOk="0">
                    <a:moveTo>
                      <a:pt x="0" y="0"/>
                    </a:moveTo>
                    <a:lnTo>
                      <a:pt x="419" y="7269"/>
                    </a:ln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3"/>
              <p:cNvSpPr/>
              <p:nvPr/>
            </p:nvSpPr>
            <p:spPr>
              <a:xfrm>
                <a:off x="10371297" y="3219966"/>
                <a:ext cx="877743" cy="342831"/>
              </a:xfrm>
              <a:custGeom>
                <a:avLst/>
                <a:gdLst/>
                <a:ahLst/>
                <a:cxnLst/>
                <a:rect l="l" t="t" r="r" b="b"/>
                <a:pathLst>
                  <a:path w="21258" h="8303" extrusionOk="0">
                    <a:moveTo>
                      <a:pt x="16740" y="1"/>
                    </a:moveTo>
                    <a:cubicBezTo>
                      <a:pt x="16690" y="1"/>
                      <a:pt x="16640" y="3"/>
                      <a:pt x="16590" y="7"/>
                    </a:cubicBezTo>
                    <a:cubicBezTo>
                      <a:pt x="16590" y="7"/>
                      <a:pt x="12122" y="529"/>
                      <a:pt x="8578" y="1538"/>
                    </a:cubicBezTo>
                    <a:cubicBezTo>
                      <a:pt x="6601" y="2101"/>
                      <a:pt x="4834" y="2260"/>
                      <a:pt x="3472" y="2260"/>
                    </a:cubicBezTo>
                    <a:cubicBezTo>
                      <a:pt x="3275" y="2260"/>
                      <a:pt x="3086" y="2256"/>
                      <a:pt x="2906" y="2250"/>
                    </a:cubicBezTo>
                    <a:cubicBezTo>
                      <a:pt x="2906" y="2250"/>
                      <a:pt x="707" y="2602"/>
                      <a:pt x="354" y="4241"/>
                    </a:cubicBezTo>
                    <a:cubicBezTo>
                      <a:pt x="0" y="5880"/>
                      <a:pt x="1000" y="6936"/>
                      <a:pt x="1567" y="7105"/>
                    </a:cubicBezTo>
                    <a:cubicBezTo>
                      <a:pt x="3812" y="7805"/>
                      <a:pt x="6782" y="8302"/>
                      <a:pt x="9594" y="8302"/>
                    </a:cubicBezTo>
                    <a:cubicBezTo>
                      <a:pt x="12032" y="8302"/>
                      <a:pt x="14352" y="7929"/>
                      <a:pt x="15981" y="6990"/>
                    </a:cubicBezTo>
                    <a:cubicBezTo>
                      <a:pt x="21258" y="3951"/>
                      <a:pt x="18951" y="1"/>
                      <a:pt x="16740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3"/>
              <p:cNvSpPr/>
              <p:nvPr/>
            </p:nvSpPr>
            <p:spPr>
              <a:xfrm>
                <a:off x="10805916" y="3234418"/>
                <a:ext cx="150791" cy="28779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697" fill="none" extrusionOk="0">
                    <a:moveTo>
                      <a:pt x="1" y="697"/>
                    </a:moveTo>
                    <a:cubicBezTo>
                      <a:pt x="1" y="697"/>
                      <a:pt x="1240" y="345"/>
                      <a:pt x="3652" y="1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3"/>
              <p:cNvSpPr/>
              <p:nvPr/>
            </p:nvSpPr>
            <p:spPr>
              <a:xfrm>
                <a:off x="10037881" y="3260513"/>
                <a:ext cx="574674" cy="311533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7545" extrusionOk="0">
                    <a:moveTo>
                      <a:pt x="6184" y="0"/>
                    </a:moveTo>
                    <a:cubicBezTo>
                      <a:pt x="5717" y="0"/>
                      <a:pt x="5367" y="113"/>
                      <a:pt x="5298" y="610"/>
                    </a:cubicBezTo>
                    <a:cubicBezTo>
                      <a:pt x="5211" y="1228"/>
                      <a:pt x="6372" y="1437"/>
                      <a:pt x="7190" y="1549"/>
                    </a:cubicBezTo>
                    <a:cubicBezTo>
                      <a:pt x="8392" y="1713"/>
                      <a:pt x="7794" y="1973"/>
                      <a:pt x="6839" y="1973"/>
                    </a:cubicBezTo>
                    <a:cubicBezTo>
                      <a:pt x="6826" y="1973"/>
                      <a:pt x="6814" y="1973"/>
                      <a:pt x="6801" y="1973"/>
                    </a:cubicBezTo>
                    <a:cubicBezTo>
                      <a:pt x="6398" y="1968"/>
                      <a:pt x="4143" y="1643"/>
                      <a:pt x="3005" y="1221"/>
                    </a:cubicBezTo>
                    <a:cubicBezTo>
                      <a:pt x="2508" y="1038"/>
                      <a:pt x="2065" y="941"/>
                      <a:pt x="1717" y="941"/>
                    </a:cubicBezTo>
                    <a:cubicBezTo>
                      <a:pt x="1270" y="941"/>
                      <a:pt x="981" y="1101"/>
                      <a:pt x="939" y="1444"/>
                    </a:cubicBezTo>
                    <a:cubicBezTo>
                      <a:pt x="862" y="2050"/>
                      <a:pt x="2391" y="2538"/>
                      <a:pt x="2391" y="2538"/>
                    </a:cubicBezTo>
                    <a:cubicBezTo>
                      <a:pt x="1823" y="2365"/>
                      <a:pt x="1367" y="2276"/>
                      <a:pt x="1017" y="2276"/>
                    </a:cubicBezTo>
                    <a:cubicBezTo>
                      <a:pt x="523" y="2276"/>
                      <a:pt x="239" y="2452"/>
                      <a:pt x="143" y="2816"/>
                    </a:cubicBezTo>
                    <a:cubicBezTo>
                      <a:pt x="0" y="3350"/>
                      <a:pt x="1258" y="3870"/>
                      <a:pt x="1258" y="3870"/>
                    </a:cubicBezTo>
                    <a:cubicBezTo>
                      <a:pt x="1258" y="3870"/>
                      <a:pt x="1254" y="3870"/>
                      <a:pt x="1248" y="3870"/>
                    </a:cubicBezTo>
                    <a:cubicBezTo>
                      <a:pt x="1176" y="3870"/>
                      <a:pt x="737" y="3892"/>
                      <a:pt x="731" y="4420"/>
                    </a:cubicBezTo>
                    <a:cubicBezTo>
                      <a:pt x="726" y="4994"/>
                      <a:pt x="2028" y="5493"/>
                      <a:pt x="2028" y="5493"/>
                    </a:cubicBezTo>
                    <a:cubicBezTo>
                      <a:pt x="1632" y="5561"/>
                      <a:pt x="1616" y="5924"/>
                      <a:pt x="1616" y="5924"/>
                    </a:cubicBezTo>
                    <a:cubicBezTo>
                      <a:pt x="1679" y="6767"/>
                      <a:pt x="3546" y="7107"/>
                      <a:pt x="3546" y="7107"/>
                    </a:cubicBezTo>
                    <a:cubicBezTo>
                      <a:pt x="5309" y="7435"/>
                      <a:pt x="6571" y="7545"/>
                      <a:pt x="7504" y="7545"/>
                    </a:cubicBezTo>
                    <a:cubicBezTo>
                      <a:pt x="8686" y="7545"/>
                      <a:pt x="9341" y="7369"/>
                      <a:pt x="9820" y="7242"/>
                    </a:cubicBezTo>
                    <a:cubicBezTo>
                      <a:pt x="10679" y="7018"/>
                      <a:pt x="12534" y="6196"/>
                      <a:pt x="12534" y="6196"/>
                    </a:cubicBezTo>
                    <a:cubicBezTo>
                      <a:pt x="13918" y="5474"/>
                      <a:pt x="13351" y="2879"/>
                      <a:pt x="12696" y="2285"/>
                    </a:cubicBezTo>
                    <a:cubicBezTo>
                      <a:pt x="12211" y="1842"/>
                      <a:pt x="11742" y="1582"/>
                      <a:pt x="11225" y="1357"/>
                    </a:cubicBezTo>
                    <a:cubicBezTo>
                      <a:pt x="10059" y="849"/>
                      <a:pt x="8417" y="97"/>
                      <a:pt x="7405" y="76"/>
                    </a:cubicBezTo>
                    <a:cubicBezTo>
                      <a:pt x="6979" y="68"/>
                      <a:pt x="6546" y="0"/>
                      <a:pt x="6184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3"/>
              <p:cNvSpPr/>
              <p:nvPr/>
            </p:nvSpPr>
            <p:spPr>
              <a:xfrm>
                <a:off x="10114845" y="3356760"/>
                <a:ext cx="229118" cy="55659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1348" fill="none" extrusionOk="0">
                    <a:moveTo>
                      <a:pt x="0" y="0"/>
                    </a:moveTo>
                    <a:cubicBezTo>
                      <a:pt x="0" y="0"/>
                      <a:pt x="1740" y="965"/>
                      <a:pt x="5548" y="134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3"/>
              <p:cNvSpPr/>
              <p:nvPr/>
            </p:nvSpPr>
            <p:spPr>
              <a:xfrm>
                <a:off x="10089782" y="3420305"/>
                <a:ext cx="248855" cy="5495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1331" fill="none" extrusionOk="0">
                    <a:moveTo>
                      <a:pt x="1" y="0"/>
                    </a:moveTo>
                    <a:cubicBezTo>
                      <a:pt x="1" y="0"/>
                      <a:pt x="2017" y="993"/>
                      <a:pt x="6026" y="133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3"/>
              <p:cNvSpPr/>
              <p:nvPr/>
            </p:nvSpPr>
            <p:spPr>
              <a:xfrm>
                <a:off x="10121617" y="3487319"/>
                <a:ext cx="200587" cy="40547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982" fill="none" extrusionOk="0">
                    <a:moveTo>
                      <a:pt x="0" y="0"/>
                    </a:moveTo>
                    <a:cubicBezTo>
                      <a:pt x="0" y="0"/>
                      <a:pt x="1220" y="670"/>
                      <a:pt x="4857" y="98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3"/>
              <p:cNvSpPr/>
              <p:nvPr/>
            </p:nvSpPr>
            <p:spPr>
              <a:xfrm>
                <a:off x="10308619" y="3260554"/>
                <a:ext cx="365169" cy="62802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521" fill="none" extrusionOk="0">
                    <a:moveTo>
                      <a:pt x="8843" y="867"/>
                    </a:moveTo>
                    <a:cubicBezTo>
                      <a:pt x="8843" y="867"/>
                      <a:pt x="6305" y="1520"/>
                      <a:pt x="4694" y="1244"/>
                    </a:cubicBezTo>
                    <a:cubicBezTo>
                      <a:pt x="3082" y="965"/>
                      <a:pt x="3024" y="183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6" name="Google Shape;776;p43"/>
            <p:cNvSpPr/>
            <p:nvPr/>
          </p:nvSpPr>
          <p:spPr>
            <a:xfrm>
              <a:off x="9268276" y="2496277"/>
              <a:ext cx="92283" cy="123003"/>
            </a:xfrm>
            <a:custGeom>
              <a:avLst/>
              <a:gdLst/>
              <a:ahLst/>
              <a:cxnLst/>
              <a:rect l="l" t="t" r="r" b="b"/>
              <a:pathLst>
                <a:path w="2235" h="2979" fill="none" extrusionOk="0">
                  <a:moveTo>
                    <a:pt x="0" y="0"/>
                  </a:moveTo>
                  <a:cubicBezTo>
                    <a:pt x="0" y="0"/>
                    <a:pt x="714" y="2356"/>
                    <a:pt x="1714" y="2850"/>
                  </a:cubicBezTo>
                  <a:cubicBezTo>
                    <a:pt x="1714" y="2850"/>
                    <a:pt x="1956" y="2979"/>
                    <a:pt x="2234" y="284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9237020" y="2568575"/>
              <a:ext cx="109997" cy="113589"/>
            </a:xfrm>
            <a:custGeom>
              <a:avLst/>
              <a:gdLst/>
              <a:ahLst/>
              <a:cxnLst/>
              <a:rect l="l" t="t" r="r" b="b"/>
              <a:pathLst>
                <a:path w="2664" h="2751" fill="none" extrusionOk="0">
                  <a:moveTo>
                    <a:pt x="1" y="1"/>
                  </a:moveTo>
                  <a:cubicBezTo>
                    <a:pt x="1" y="1"/>
                    <a:pt x="441" y="1790"/>
                    <a:pt x="1073" y="2270"/>
                  </a:cubicBezTo>
                  <a:cubicBezTo>
                    <a:pt x="1706" y="2750"/>
                    <a:pt x="2663" y="1638"/>
                    <a:pt x="2396" y="105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9203947" y="2647026"/>
              <a:ext cx="67757" cy="39762"/>
            </a:xfrm>
            <a:custGeom>
              <a:avLst/>
              <a:gdLst/>
              <a:ahLst/>
              <a:cxnLst/>
              <a:rect l="l" t="t" r="r" b="b"/>
              <a:pathLst>
                <a:path w="1641" h="963" fill="none" extrusionOk="0">
                  <a:moveTo>
                    <a:pt x="1640" y="138"/>
                  </a:moveTo>
                  <a:cubicBezTo>
                    <a:pt x="1640" y="138"/>
                    <a:pt x="1572" y="607"/>
                    <a:pt x="1071" y="785"/>
                  </a:cubicBezTo>
                  <a:cubicBezTo>
                    <a:pt x="572" y="963"/>
                    <a:pt x="270" y="457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3"/>
          <p:cNvGrpSpPr/>
          <p:nvPr/>
        </p:nvGrpSpPr>
        <p:grpSpPr>
          <a:xfrm rot="-1994362">
            <a:off x="5964752" y="992273"/>
            <a:ext cx="478552" cy="515706"/>
            <a:chOff x="5339325" y="1172175"/>
            <a:chExt cx="351625" cy="378925"/>
          </a:xfrm>
        </p:grpSpPr>
        <p:sp>
          <p:nvSpPr>
            <p:cNvPr id="780" name="Google Shape;780;p43"/>
            <p:cNvSpPr/>
            <p:nvPr/>
          </p:nvSpPr>
          <p:spPr>
            <a:xfrm>
              <a:off x="5339325" y="1172450"/>
              <a:ext cx="351625" cy="378650"/>
            </a:xfrm>
            <a:custGeom>
              <a:avLst/>
              <a:gdLst/>
              <a:ahLst/>
              <a:cxnLst/>
              <a:rect l="l" t="t" r="r" b="b"/>
              <a:pathLst>
                <a:path w="14065" h="15146" extrusionOk="0">
                  <a:moveTo>
                    <a:pt x="3369" y="1"/>
                  </a:moveTo>
                  <a:lnTo>
                    <a:pt x="1" y="12189"/>
                  </a:lnTo>
                  <a:lnTo>
                    <a:pt x="10697" y="15145"/>
                  </a:lnTo>
                  <a:lnTo>
                    <a:pt x="14065" y="2957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5339500" y="1260400"/>
              <a:ext cx="59850" cy="216575"/>
            </a:xfrm>
            <a:custGeom>
              <a:avLst/>
              <a:gdLst/>
              <a:ahLst/>
              <a:cxnLst/>
              <a:rect l="l" t="t" r="r" b="b"/>
              <a:pathLst>
                <a:path w="2394" h="8663" fill="none" extrusionOk="0">
                  <a:moveTo>
                    <a:pt x="2393" y="0"/>
                  </a:moveTo>
                  <a:lnTo>
                    <a:pt x="1" y="8662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5455075" y="1224300"/>
              <a:ext cx="176575" cy="45825"/>
            </a:xfrm>
            <a:custGeom>
              <a:avLst/>
              <a:gdLst/>
              <a:ahLst/>
              <a:cxnLst/>
              <a:rect l="l" t="t" r="r" b="b"/>
              <a:pathLst>
                <a:path w="7063" h="1833" fill="none" extrusionOk="0">
                  <a:moveTo>
                    <a:pt x="0" y="1"/>
                  </a:moveTo>
                  <a:lnTo>
                    <a:pt x="7062" y="18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5440600" y="1276600"/>
              <a:ext cx="176575" cy="45800"/>
            </a:xfrm>
            <a:custGeom>
              <a:avLst/>
              <a:gdLst/>
              <a:ahLst/>
              <a:cxnLst/>
              <a:rect l="l" t="t" r="r" b="b"/>
              <a:pathLst>
                <a:path w="7063" h="1832" fill="none" extrusionOk="0">
                  <a:moveTo>
                    <a:pt x="0" y="1"/>
                  </a:moveTo>
                  <a:lnTo>
                    <a:pt x="7062" y="18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5428775" y="1332200"/>
              <a:ext cx="176575" cy="45800"/>
            </a:xfrm>
            <a:custGeom>
              <a:avLst/>
              <a:gdLst/>
              <a:ahLst/>
              <a:cxnLst/>
              <a:rect l="l" t="t" r="r" b="b"/>
              <a:pathLst>
                <a:path w="7063" h="1832" fill="none" extrusionOk="0">
                  <a:moveTo>
                    <a:pt x="1" y="0"/>
                  </a:moveTo>
                  <a:lnTo>
                    <a:pt x="7063" y="18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5414075" y="1385500"/>
              <a:ext cx="176575" cy="45800"/>
            </a:xfrm>
            <a:custGeom>
              <a:avLst/>
              <a:gdLst/>
              <a:ahLst/>
              <a:cxnLst/>
              <a:rect l="l" t="t" r="r" b="b"/>
              <a:pathLst>
                <a:path w="7063" h="1832" fill="none" extrusionOk="0">
                  <a:moveTo>
                    <a:pt x="1" y="0"/>
                  </a:moveTo>
                  <a:lnTo>
                    <a:pt x="7063" y="18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5398325" y="1442475"/>
              <a:ext cx="176575" cy="45750"/>
            </a:xfrm>
            <a:custGeom>
              <a:avLst/>
              <a:gdLst/>
              <a:ahLst/>
              <a:cxnLst/>
              <a:rect l="l" t="t" r="r" b="b"/>
              <a:pathLst>
                <a:path w="7063" h="1830" fill="none" extrusionOk="0">
                  <a:moveTo>
                    <a:pt x="0" y="0"/>
                  </a:moveTo>
                  <a:lnTo>
                    <a:pt x="7062" y="182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5423700" y="1172175"/>
              <a:ext cx="109475" cy="30275"/>
            </a:xfrm>
            <a:custGeom>
              <a:avLst/>
              <a:gdLst/>
              <a:ahLst/>
              <a:cxnLst/>
              <a:rect l="l" t="t" r="r" b="b"/>
              <a:pathLst>
                <a:path w="4379" h="1211" fill="none" extrusionOk="0">
                  <a:moveTo>
                    <a:pt x="1" y="1"/>
                  </a:moveTo>
                  <a:lnTo>
                    <a:pt x="4379" y="1210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43"/>
          <p:cNvGrpSpPr/>
          <p:nvPr/>
        </p:nvGrpSpPr>
        <p:grpSpPr>
          <a:xfrm>
            <a:off x="7683965" y="1692211"/>
            <a:ext cx="469919" cy="478630"/>
            <a:chOff x="4436625" y="438850"/>
            <a:chExt cx="345275" cy="351675"/>
          </a:xfrm>
        </p:grpSpPr>
        <p:sp>
          <p:nvSpPr>
            <p:cNvPr id="789" name="Google Shape;789;p43"/>
            <p:cNvSpPr/>
            <p:nvPr/>
          </p:nvSpPr>
          <p:spPr>
            <a:xfrm>
              <a:off x="4436625" y="438850"/>
              <a:ext cx="285750" cy="351675"/>
            </a:xfrm>
            <a:custGeom>
              <a:avLst/>
              <a:gdLst/>
              <a:ahLst/>
              <a:cxnLst/>
              <a:rect l="l" t="t" r="r" b="b"/>
              <a:pathLst>
                <a:path w="11430" h="14067" extrusionOk="0">
                  <a:moveTo>
                    <a:pt x="7646" y="0"/>
                  </a:moveTo>
                  <a:cubicBezTo>
                    <a:pt x="7646" y="0"/>
                    <a:pt x="2110" y="5151"/>
                    <a:pt x="1" y="6708"/>
                  </a:cubicBezTo>
                  <a:cubicBezTo>
                    <a:pt x="1" y="6708"/>
                    <a:pt x="5539" y="13538"/>
                    <a:pt x="9934" y="14066"/>
                  </a:cubicBezTo>
                  <a:cubicBezTo>
                    <a:pt x="9934" y="14066"/>
                    <a:pt x="11166" y="10758"/>
                    <a:pt x="11429" y="5423"/>
                  </a:cubicBezTo>
                  <a:lnTo>
                    <a:pt x="76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4685025" y="541825"/>
              <a:ext cx="96875" cy="248700"/>
            </a:xfrm>
            <a:custGeom>
              <a:avLst/>
              <a:gdLst/>
              <a:ahLst/>
              <a:cxnLst/>
              <a:rect l="l" t="t" r="r" b="b"/>
              <a:pathLst>
                <a:path w="3875" h="9948" extrusionOk="0">
                  <a:moveTo>
                    <a:pt x="1493" y="0"/>
                  </a:moveTo>
                  <a:lnTo>
                    <a:pt x="1493" y="1304"/>
                  </a:lnTo>
                  <a:cubicBezTo>
                    <a:pt x="1493" y="1304"/>
                    <a:pt x="1081" y="6220"/>
                    <a:pt x="1" y="9947"/>
                  </a:cubicBezTo>
                  <a:cubicBezTo>
                    <a:pt x="1" y="9947"/>
                    <a:pt x="3075" y="6236"/>
                    <a:pt x="3476" y="3718"/>
                  </a:cubicBezTo>
                  <a:cubicBezTo>
                    <a:pt x="3875" y="1199"/>
                    <a:pt x="1493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4699850" y="541825"/>
              <a:ext cx="29200" cy="187700"/>
            </a:xfrm>
            <a:custGeom>
              <a:avLst/>
              <a:gdLst/>
              <a:ahLst/>
              <a:cxnLst/>
              <a:rect l="l" t="t" r="r" b="b"/>
              <a:pathLst>
                <a:path w="1168" h="7508" fill="none" extrusionOk="0">
                  <a:moveTo>
                    <a:pt x="900" y="0"/>
                  </a:moveTo>
                  <a:cubicBezTo>
                    <a:pt x="900" y="0"/>
                    <a:pt x="1168" y="3418"/>
                    <a:pt x="0" y="7508"/>
                  </a:cubicBez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4500075" y="568050"/>
              <a:ext cx="48300" cy="46650"/>
            </a:xfrm>
            <a:custGeom>
              <a:avLst/>
              <a:gdLst/>
              <a:ahLst/>
              <a:cxnLst/>
              <a:rect l="l" t="t" r="r" b="b"/>
              <a:pathLst>
                <a:path w="1932" h="1866" fill="none" extrusionOk="0">
                  <a:moveTo>
                    <a:pt x="0" y="1865"/>
                  </a:moveTo>
                  <a:lnTo>
                    <a:pt x="193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4531800" y="535975"/>
              <a:ext cx="114600" cy="107625"/>
            </a:xfrm>
            <a:custGeom>
              <a:avLst/>
              <a:gdLst/>
              <a:ahLst/>
              <a:cxnLst/>
              <a:rect l="l" t="t" r="r" b="b"/>
              <a:pathLst>
                <a:path w="4584" h="4305" fill="none" extrusionOk="0">
                  <a:moveTo>
                    <a:pt x="1" y="4304"/>
                  </a:moveTo>
                  <a:lnTo>
                    <a:pt x="458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4570575" y="574800"/>
              <a:ext cx="104950" cy="101375"/>
            </a:xfrm>
            <a:custGeom>
              <a:avLst/>
              <a:gdLst/>
              <a:ahLst/>
              <a:cxnLst/>
              <a:rect l="l" t="t" r="r" b="b"/>
              <a:pathLst>
                <a:path w="4198" h="4055" fill="none" extrusionOk="0">
                  <a:moveTo>
                    <a:pt x="0" y="4055"/>
                  </a:moveTo>
                  <a:lnTo>
                    <a:pt x="41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4611125" y="611825"/>
              <a:ext cx="88750" cy="97000"/>
            </a:xfrm>
            <a:custGeom>
              <a:avLst/>
              <a:gdLst/>
              <a:ahLst/>
              <a:cxnLst/>
              <a:rect l="l" t="t" r="r" b="b"/>
              <a:pathLst>
                <a:path w="3550" h="3880" fill="none" extrusionOk="0">
                  <a:moveTo>
                    <a:pt x="0" y="3879"/>
                  </a:moveTo>
                  <a:lnTo>
                    <a:pt x="35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491100" y="666125"/>
              <a:ext cx="193950" cy="124400"/>
            </a:xfrm>
            <a:custGeom>
              <a:avLst/>
              <a:gdLst/>
              <a:ahLst/>
              <a:cxnLst/>
              <a:rect l="l" t="t" r="r" b="b"/>
              <a:pathLst>
                <a:path w="7758" h="4976" fill="none" extrusionOk="0">
                  <a:moveTo>
                    <a:pt x="7758" y="4975"/>
                  </a:moveTo>
                  <a:cubicBezTo>
                    <a:pt x="7758" y="4975"/>
                    <a:pt x="4091" y="4403"/>
                    <a:pt x="0" y="1"/>
                  </a:cubicBez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4580050" y="527350"/>
              <a:ext cx="25625" cy="26250"/>
            </a:xfrm>
            <a:custGeom>
              <a:avLst/>
              <a:gdLst/>
              <a:ahLst/>
              <a:cxnLst/>
              <a:rect l="l" t="t" r="r" b="b"/>
              <a:pathLst>
                <a:path w="1025" h="1050" fill="none" extrusionOk="0">
                  <a:moveTo>
                    <a:pt x="0" y="0"/>
                  </a:moveTo>
                  <a:lnTo>
                    <a:pt x="1025" y="104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4596075" y="500950"/>
              <a:ext cx="37350" cy="37375"/>
            </a:xfrm>
            <a:custGeom>
              <a:avLst/>
              <a:gdLst/>
              <a:ahLst/>
              <a:cxnLst/>
              <a:rect l="l" t="t" r="r" b="b"/>
              <a:pathLst>
                <a:path w="1494" h="1495" fill="none" extrusionOk="0">
                  <a:moveTo>
                    <a:pt x="1150" y="343"/>
                  </a:moveTo>
                  <a:cubicBezTo>
                    <a:pt x="1440" y="633"/>
                    <a:pt x="1493" y="1047"/>
                    <a:pt x="1271" y="1272"/>
                  </a:cubicBezTo>
                  <a:cubicBezTo>
                    <a:pt x="1048" y="1495"/>
                    <a:pt x="634" y="1441"/>
                    <a:pt x="344" y="1152"/>
                  </a:cubicBezTo>
                  <a:cubicBezTo>
                    <a:pt x="54" y="862"/>
                    <a:pt x="1" y="448"/>
                    <a:pt x="224" y="223"/>
                  </a:cubicBezTo>
                  <a:cubicBezTo>
                    <a:pt x="446" y="0"/>
                    <a:pt x="861" y="56"/>
                    <a:pt x="1150" y="34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3"/>
          <p:cNvGrpSpPr/>
          <p:nvPr/>
        </p:nvGrpSpPr>
        <p:grpSpPr>
          <a:xfrm rot="3877121">
            <a:off x="7404473" y="790261"/>
            <a:ext cx="632919" cy="618003"/>
            <a:chOff x="3583450" y="238225"/>
            <a:chExt cx="559025" cy="545850"/>
          </a:xfrm>
        </p:grpSpPr>
        <p:sp>
          <p:nvSpPr>
            <p:cNvPr id="800" name="Google Shape;800;p43"/>
            <p:cNvSpPr/>
            <p:nvPr/>
          </p:nvSpPr>
          <p:spPr>
            <a:xfrm>
              <a:off x="3583450" y="238225"/>
              <a:ext cx="559025" cy="545850"/>
            </a:xfrm>
            <a:custGeom>
              <a:avLst/>
              <a:gdLst/>
              <a:ahLst/>
              <a:cxnLst/>
              <a:rect l="l" t="t" r="r" b="b"/>
              <a:pathLst>
                <a:path w="22361" h="21834" extrusionOk="0">
                  <a:moveTo>
                    <a:pt x="13807" y="1"/>
                  </a:moveTo>
                  <a:lnTo>
                    <a:pt x="0" y="11956"/>
                  </a:lnTo>
                  <a:lnTo>
                    <a:pt x="8553" y="21833"/>
                  </a:lnTo>
                  <a:lnTo>
                    <a:pt x="22360" y="9878"/>
                  </a:lnTo>
                  <a:lnTo>
                    <a:pt x="138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3589900" y="241775"/>
              <a:ext cx="531300" cy="521775"/>
            </a:xfrm>
            <a:custGeom>
              <a:avLst/>
              <a:gdLst/>
              <a:ahLst/>
              <a:cxnLst/>
              <a:rect l="l" t="t" r="r" b="b"/>
              <a:pathLst>
                <a:path w="21252" h="20871" extrusionOk="0">
                  <a:moveTo>
                    <a:pt x="12801" y="1"/>
                  </a:moveTo>
                  <a:cubicBezTo>
                    <a:pt x="12801" y="1"/>
                    <a:pt x="8060" y="1688"/>
                    <a:pt x="6385" y="5557"/>
                  </a:cubicBezTo>
                  <a:cubicBezTo>
                    <a:pt x="6385" y="5557"/>
                    <a:pt x="3469" y="5913"/>
                    <a:pt x="1" y="11149"/>
                  </a:cubicBezTo>
                  <a:lnTo>
                    <a:pt x="8421" y="20870"/>
                  </a:lnTo>
                  <a:cubicBezTo>
                    <a:pt x="8421" y="20870"/>
                    <a:pt x="10949" y="16341"/>
                    <a:pt x="14659" y="15467"/>
                  </a:cubicBezTo>
                  <a:cubicBezTo>
                    <a:pt x="14659" y="15467"/>
                    <a:pt x="16298" y="11263"/>
                    <a:pt x="21251" y="9758"/>
                  </a:cubicBezTo>
                  <a:lnTo>
                    <a:pt x="1280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3800400" y="628450"/>
              <a:ext cx="155975" cy="135100"/>
            </a:xfrm>
            <a:custGeom>
              <a:avLst/>
              <a:gdLst/>
              <a:ahLst/>
              <a:cxnLst/>
              <a:rect l="l" t="t" r="r" b="b"/>
              <a:pathLst>
                <a:path w="6239" h="5404" fill="none" extrusionOk="0">
                  <a:moveTo>
                    <a:pt x="1" y="5403"/>
                  </a:moveTo>
                  <a:cubicBezTo>
                    <a:pt x="1" y="5403"/>
                    <a:pt x="2529" y="874"/>
                    <a:pt x="6239" y="0"/>
                  </a:cubicBez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3589900" y="241775"/>
              <a:ext cx="320025" cy="442650"/>
            </a:xfrm>
            <a:custGeom>
              <a:avLst/>
              <a:gdLst/>
              <a:ahLst/>
              <a:cxnLst/>
              <a:rect l="l" t="t" r="r" b="b"/>
              <a:pathLst>
                <a:path w="12801" h="17706" fill="none" extrusionOk="0">
                  <a:moveTo>
                    <a:pt x="12801" y="1"/>
                  </a:moveTo>
                  <a:cubicBezTo>
                    <a:pt x="12801" y="1"/>
                    <a:pt x="8060" y="1688"/>
                    <a:pt x="6385" y="5557"/>
                  </a:cubicBezTo>
                  <a:cubicBezTo>
                    <a:pt x="6385" y="5557"/>
                    <a:pt x="3469" y="5913"/>
                    <a:pt x="1" y="11149"/>
                  </a:cubicBezTo>
                  <a:lnTo>
                    <a:pt x="5680" y="17706"/>
                  </a:ln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3749525" y="380675"/>
              <a:ext cx="197450" cy="228000"/>
            </a:xfrm>
            <a:custGeom>
              <a:avLst/>
              <a:gdLst/>
              <a:ahLst/>
              <a:cxnLst/>
              <a:rect l="l" t="t" r="r" b="b"/>
              <a:pathLst>
                <a:path w="7898" h="9120" fill="none" extrusionOk="0">
                  <a:moveTo>
                    <a:pt x="0" y="1"/>
                  </a:moveTo>
                  <a:lnTo>
                    <a:pt x="7898" y="9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3783925" y="281725"/>
              <a:ext cx="130375" cy="112925"/>
            </a:xfrm>
            <a:custGeom>
              <a:avLst/>
              <a:gdLst/>
              <a:ahLst/>
              <a:cxnLst/>
              <a:rect l="l" t="t" r="r" b="b"/>
              <a:pathLst>
                <a:path w="5215" h="4517" fill="none" extrusionOk="0">
                  <a:moveTo>
                    <a:pt x="0" y="4516"/>
                  </a:moveTo>
                  <a:cubicBezTo>
                    <a:pt x="0" y="4516"/>
                    <a:pt x="1883" y="1287"/>
                    <a:pt x="5215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3888275" y="315800"/>
              <a:ext cx="55525" cy="31225"/>
            </a:xfrm>
            <a:custGeom>
              <a:avLst/>
              <a:gdLst/>
              <a:ahLst/>
              <a:cxnLst/>
              <a:rect l="l" t="t" r="r" b="b"/>
              <a:pathLst>
                <a:path w="2221" h="1249" fill="none" extrusionOk="0">
                  <a:moveTo>
                    <a:pt x="0" y="1248"/>
                  </a:moveTo>
                  <a:cubicBezTo>
                    <a:pt x="645" y="765"/>
                    <a:pt x="1387" y="323"/>
                    <a:pt x="222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3813400" y="364100"/>
              <a:ext cx="54250" cy="64625"/>
            </a:xfrm>
            <a:custGeom>
              <a:avLst/>
              <a:gdLst/>
              <a:ahLst/>
              <a:cxnLst/>
              <a:rect l="l" t="t" r="r" b="b"/>
              <a:pathLst>
                <a:path w="2170" h="2585" fill="none" extrusionOk="0">
                  <a:moveTo>
                    <a:pt x="1" y="2584"/>
                  </a:moveTo>
                  <a:cubicBezTo>
                    <a:pt x="1" y="2584"/>
                    <a:pt x="760" y="1281"/>
                    <a:pt x="2169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3880975" y="349875"/>
              <a:ext cx="92325" cy="64125"/>
            </a:xfrm>
            <a:custGeom>
              <a:avLst/>
              <a:gdLst/>
              <a:ahLst/>
              <a:cxnLst/>
              <a:rect l="l" t="t" r="r" b="b"/>
              <a:pathLst>
                <a:path w="3693" h="2565" fill="none" extrusionOk="0">
                  <a:moveTo>
                    <a:pt x="0" y="2564"/>
                  </a:moveTo>
                  <a:cubicBezTo>
                    <a:pt x="882" y="1638"/>
                    <a:pt x="2127" y="604"/>
                    <a:pt x="369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3842900" y="432625"/>
              <a:ext cx="21675" cy="30150"/>
            </a:xfrm>
            <a:custGeom>
              <a:avLst/>
              <a:gdLst/>
              <a:ahLst/>
              <a:cxnLst/>
              <a:rect l="l" t="t" r="r" b="b"/>
              <a:pathLst>
                <a:path w="867" h="1206" fill="none" extrusionOk="0">
                  <a:moveTo>
                    <a:pt x="1" y="1206"/>
                  </a:moveTo>
                  <a:cubicBezTo>
                    <a:pt x="1" y="1206"/>
                    <a:pt x="299" y="695"/>
                    <a:pt x="86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3965975" y="383925"/>
              <a:ext cx="36825" cy="18450"/>
            </a:xfrm>
            <a:custGeom>
              <a:avLst/>
              <a:gdLst/>
              <a:ahLst/>
              <a:cxnLst/>
              <a:rect l="l" t="t" r="r" b="b"/>
              <a:pathLst>
                <a:path w="1473" h="738" fill="none" extrusionOk="0">
                  <a:moveTo>
                    <a:pt x="0" y="737"/>
                  </a:moveTo>
                  <a:cubicBezTo>
                    <a:pt x="453" y="458"/>
                    <a:pt x="945" y="205"/>
                    <a:pt x="147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3872425" y="424675"/>
              <a:ext cx="62900" cy="72150"/>
            </a:xfrm>
            <a:custGeom>
              <a:avLst/>
              <a:gdLst/>
              <a:ahLst/>
              <a:cxnLst/>
              <a:rect l="l" t="t" r="r" b="b"/>
              <a:pathLst>
                <a:path w="2516" h="2886" fill="none" extrusionOk="0">
                  <a:moveTo>
                    <a:pt x="1" y="2886"/>
                  </a:moveTo>
                  <a:cubicBezTo>
                    <a:pt x="1" y="2886"/>
                    <a:pt x="886" y="1368"/>
                    <a:pt x="251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3901925" y="496050"/>
              <a:ext cx="25575" cy="34875"/>
            </a:xfrm>
            <a:custGeom>
              <a:avLst/>
              <a:gdLst/>
              <a:ahLst/>
              <a:cxnLst/>
              <a:rect l="l" t="t" r="r" b="b"/>
              <a:pathLst>
                <a:path w="1023" h="1395" fill="none" extrusionOk="0">
                  <a:moveTo>
                    <a:pt x="0" y="1394"/>
                  </a:moveTo>
                  <a:cubicBezTo>
                    <a:pt x="0" y="1394"/>
                    <a:pt x="353" y="790"/>
                    <a:pt x="102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3628500" y="416350"/>
              <a:ext cx="130350" cy="112900"/>
            </a:xfrm>
            <a:custGeom>
              <a:avLst/>
              <a:gdLst/>
              <a:ahLst/>
              <a:cxnLst/>
              <a:rect l="l" t="t" r="r" b="b"/>
              <a:pathLst>
                <a:path w="5214" h="4516" fill="none" extrusionOk="0">
                  <a:moveTo>
                    <a:pt x="0" y="4516"/>
                  </a:moveTo>
                  <a:cubicBezTo>
                    <a:pt x="0" y="4516"/>
                    <a:pt x="1883" y="1286"/>
                    <a:pt x="5214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3707550" y="450400"/>
              <a:ext cx="80825" cy="52650"/>
            </a:xfrm>
            <a:custGeom>
              <a:avLst/>
              <a:gdLst/>
              <a:ahLst/>
              <a:cxnLst/>
              <a:rect l="l" t="t" r="r" b="b"/>
              <a:pathLst>
                <a:path w="3233" h="2106" fill="none" extrusionOk="0">
                  <a:moveTo>
                    <a:pt x="0" y="2106"/>
                  </a:moveTo>
                  <a:cubicBezTo>
                    <a:pt x="835" y="1313"/>
                    <a:pt x="1922" y="507"/>
                    <a:pt x="323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3658000" y="522425"/>
              <a:ext cx="30775" cy="40900"/>
            </a:xfrm>
            <a:custGeom>
              <a:avLst/>
              <a:gdLst/>
              <a:ahLst/>
              <a:cxnLst/>
              <a:rect l="l" t="t" r="r" b="b"/>
              <a:pathLst>
                <a:path w="1231" h="1636" fill="none" extrusionOk="0">
                  <a:moveTo>
                    <a:pt x="0" y="1635"/>
                  </a:moveTo>
                  <a:cubicBezTo>
                    <a:pt x="0" y="1635"/>
                    <a:pt x="425" y="905"/>
                    <a:pt x="123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3687475" y="484450"/>
              <a:ext cx="130400" cy="112925"/>
            </a:xfrm>
            <a:custGeom>
              <a:avLst/>
              <a:gdLst/>
              <a:ahLst/>
              <a:cxnLst/>
              <a:rect l="l" t="t" r="r" b="b"/>
              <a:pathLst>
                <a:path w="5216" h="4517" fill="none" extrusionOk="0">
                  <a:moveTo>
                    <a:pt x="1" y="4516"/>
                  </a:moveTo>
                  <a:cubicBezTo>
                    <a:pt x="1" y="4516"/>
                    <a:pt x="1885" y="1288"/>
                    <a:pt x="5215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3818250" y="518550"/>
              <a:ext cx="29125" cy="13850"/>
            </a:xfrm>
            <a:custGeom>
              <a:avLst/>
              <a:gdLst/>
              <a:ahLst/>
              <a:cxnLst/>
              <a:rect l="l" t="t" r="r" b="b"/>
              <a:pathLst>
                <a:path w="1165" h="554" fill="none" extrusionOk="0">
                  <a:moveTo>
                    <a:pt x="1" y="554"/>
                  </a:moveTo>
                  <a:cubicBezTo>
                    <a:pt x="365" y="346"/>
                    <a:pt x="754" y="158"/>
                    <a:pt x="1164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3717000" y="545025"/>
              <a:ext cx="81375" cy="86425"/>
            </a:xfrm>
            <a:custGeom>
              <a:avLst/>
              <a:gdLst/>
              <a:ahLst/>
              <a:cxnLst/>
              <a:rect l="l" t="t" r="r" b="b"/>
              <a:pathLst>
                <a:path w="3255" h="3457" fill="none" extrusionOk="0">
                  <a:moveTo>
                    <a:pt x="1" y="3457"/>
                  </a:moveTo>
                  <a:cubicBezTo>
                    <a:pt x="1" y="3457"/>
                    <a:pt x="1155" y="1477"/>
                    <a:pt x="3254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3784500" y="552600"/>
              <a:ext cx="92400" cy="64175"/>
            </a:xfrm>
            <a:custGeom>
              <a:avLst/>
              <a:gdLst/>
              <a:ahLst/>
              <a:cxnLst/>
              <a:rect l="l" t="t" r="r" b="b"/>
              <a:pathLst>
                <a:path w="3696" h="2567" fill="none" extrusionOk="0">
                  <a:moveTo>
                    <a:pt x="1" y="2567"/>
                  </a:moveTo>
                  <a:cubicBezTo>
                    <a:pt x="881" y="1641"/>
                    <a:pt x="2127" y="606"/>
                    <a:pt x="3695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3746500" y="637375"/>
              <a:ext cx="20000" cy="28125"/>
            </a:xfrm>
            <a:custGeom>
              <a:avLst/>
              <a:gdLst/>
              <a:ahLst/>
              <a:cxnLst/>
              <a:rect l="l" t="t" r="r" b="b"/>
              <a:pathLst>
                <a:path w="800" h="1125" fill="none" extrusionOk="0">
                  <a:moveTo>
                    <a:pt x="1" y="1125"/>
                  </a:moveTo>
                  <a:cubicBezTo>
                    <a:pt x="1" y="1125"/>
                    <a:pt x="274" y="654"/>
                    <a:pt x="799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3876250" y="586675"/>
              <a:ext cx="30125" cy="14450"/>
            </a:xfrm>
            <a:custGeom>
              <a:avLst/>
              <a:gdLst/>
              <a:ahLst/>
              <a:cxnLst/>
              <a:rect l="l" t="t" r="r" b="b"/>
              <a:pathLst>
                <a:path w="1205" h="578" fill="none" extrusionOk="0">
                  <a:moveTo>
                    <a:pt x="1" y="578"/>
                  </a:moveTo>
                  <a:cubicBezTo>
                    <a:pt x="378" y="361"/>
                    <a:pt x="780" y="165"/>
                    <a:pt x="1205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3776000" y="618675"/>
              <a:ext cx="73825" cy="80925"/>
            </a:xfrm>
            <a:custGeom>
              <a:avLst/>
              <a:gdLst/>
              <a:ahLst/>
              <a:cxnLst/>
              <a:rect l="l" t="t" r="r" b="b"/>
              <a:pathLst>
                <a:path w="2953" h="3237" fill="none" extrusionOk="0">
                  <a:moveTo>
                    <a:pt x="0" y="3236"/>
                  </a:moveTo>
                  <a:cubicBezTo>
                    <a:pt x="0" y="3236"/>
                    <a:pt x="1045" y="1445"/>
                    <a:pt x="295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3"/>
          <p:cNvGrpSpPr/>
          <p:nvPr/>
        </p:nvGrpSpPr>
        <p:grpSpPr>
          <a:xfrm>
            <a:off x="6189179" y="1650018"/>
            <a:ext cx="407562" cy="478664"/>
            <a:chOff x="5999700" y="485950"/>
            <a:chExt cx="324725" cy="381375"/>
          </a:xfrm>
        </p:grpSpPr>
        <p:sp>
          <p:nvSpPr>
            <p:cNvPr id="824" name="Google Shape;824;p43"/>
            <p:cNvSpPr/>
            <p:nvPr/>
          </p:nvSpPr>
          <p:spPr>
            <a:xfrm>
              <a:off x="5999700" y="485950"/>
              <a:ext cx="324725" cy="381375"/>
            </a:xfrm>
            <a:custGeom>
              <a:avLst/>
              <a:gdLst/>
              <a:ahLst/>
              <a:cxnLst/>
              <a:rect l="l" t="t" r="r" b="b"/>
              <a:pathLst>
                <a:path w="12989" h="15255" extrusionOk="0">
                  <a:moveTo>
                    <a:pt x="9961" y="1"/>
                  </a:moveTo>
                  <a:lnTo>
                    <a:pt x="70" y="12844"/>
                  </a:lnTo>
                  <a:cubicBezTo>
                    <a:pt x="1" y="12933"/>
                    <a:pt x="19" y="13060"/>
                    <a:pt x="108" y="13129"/>
                  </a:cubicBezTo>
                  <a:lnTo>
                    <a:pt x="2810" y="15212"/>
                  </a:lnTo>
                  <a:cubicBezTo>
                    <a:pt x="2847" y="15241"/>
                    <a:pt x="2891" y="15254"/>
                    <a:pt x="2934" y="15254"/>
                  </a:cubicBezTo>
                  <a:cubicBezTo>
                    <a:pt x="2995" y="15254"/>
                    <a:pt x="3056" y="15227"/>
                    <a:pt x="3095" y="15174"/>
                  </a:cubicBezTo>
                  <a:lnTo>
                    <a:pt x="12989" y="2331"/>
                  </a:lnTo>
                  <a:lnTo>
                    <a:pt x="996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6030000" y="494800"/>
              <a:ext cx="282675" cy="339275"/>
            </a:xfrm>
            <a:custGeom>
              <a:avLst/>
              <a:gdLst/>
              <a:ahLst/>
              <a:cxnLst/>
              <a:rect l="l" t="t" r="r" b="b"/>
              <a:pathLst>
                <a:path w="11307" h="13571" extrusionOk="0">
                  <a:moveTo>
                    <a:pt x="9211" y="1"/>
                  </a:moveTo>
                  <a:lnTo>
                    <a:pt x="30" y="11922"/>
                  </a:lnTo>
                  <a:cubicBezTo>
                    <a:pt x="1" y="11960"/>
                    <a:pt x="8" y="12013"/>
                    <a:pt x="45" y="12042"/>
                  </a:cubicBezTo>
                  <a:lnTo>
                    <a:pt x="2006" y="13553"/>
                  </a:lnTo>
                  <a:cubicBezTo>
                    <a:pt x="2022" y="13565"/>
                    <a:pt x="2040" y="13571"/>
                    <a:pt x="2058" y="13571"/>
                  </a:cubicBezTo>
                  <a:cubicBezTo>
                    <a:pt x="2084" y="13571"/>
                    <a:pt x="2109" y="13559"/>
                    <a:pt x="2126" y="13537"/>
                  </a:cubicBezTo>
                  <a:lnTo>
                    <a:pt x="11307" y="1614"/>
                  </a:lnTo>
                  <a:lnTo>
                    <a:pt x="92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6092775" y="580575"/>
              <a:ext cx="185150" cy="240350"/>
            </a:xfrm>
            <a:custGeom>
              <a:avLst/>
              <a:gdLst/>
              <a:ahLst/>
              <a:cxnLst/>
              <a:rect l="l" t="t" r="r" b="b"/>
              <a:pathLst>
                <a:path w="7406" h="9614" fill="none" extrusionOk="0">
                  <a:moveTo>
                    <a:pt x="7406" y="1"/>
                  </a:moveTo>
                  <a:lnTo>
                    <a:pt x="1" y="9614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6109150" y="596450"/>
              <a:ext cx="104950" cy="136325"/>
            </a:xfrm>
            <a:custGeom>
              <a:avLst/>
              <a:gdLst/>
              <a:ahLst/>
              <a:cxnLst/>
              <a:rect l="l" t="t" r="r" b="b"/>
              <a:pathLst>
                <a:path w="4198" h="5453" fill="none" extrusionOk="0">
                  <a:moveTo>
                    <a:pt x="1" y="5452"/>
                  </a:moveTo>
                  <a:lnTo>
                    <a:pt x="4198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6034075" y="733400"/>
              <a:ext cx="42625" cy="55350"/>
            </a:xfrm>
            <a:custGeom>
              <a:avLst/>
              <a:gdLst/>
              <a:ahLst/>
              <a:cxnLst/>
              <a:rect l="l" t="t" r="r" b="b"/>
              <a:pathLst>
                <a:path w="1705" h="2214" fill="none" extrusionOk="0">
                  <a:moveTo>
                    <a:pt x="0" y="2213"/>
                  </a:moveTo>
                  <a:lnTo>
                    <a:pt x="1705" y="1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43"/>
          <p:cNvSpPr/>
          <p:nvPr/>
        </p:nvSpPr>
        <p:spPr>
          <a:xfrm rot="-815656">
            <a:off x="4135728" y="4039461"/>
            <a:ext cx="1716694" cy="112906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02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Logic implementation</a:t>
            </a: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3132F4-0E81-85ED-2241-A2A2AAD89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481" y="1204285"/>
            <a:ext cx="4647037" cy="33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9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Logic implementation</a:t>
            </a: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680BB5-D412-425A-EBE6-B2968971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00" y="1297316"/>
            <a:ext cx="575359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4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Logic implementation</a:t>
            </a: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7FA4BB6-AD76-2085-A276-061AE4A7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31" y="1204285"/>
            <a:ext cx="4431194" cy="336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0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3"/>
          <p:cNvGrpSpPr/>
          <p:nvPr/>
        </p:nvGrpSpPr>
        <p:grpSpPr>
          <a:xfrm>
            <a:off x="5733339" y="683964"/>
            <a:ext cx="2928339" cy="3403139"/>
            <a:chOff x="5733339" y="683964"/>
            <a:chExt cx="2928339" cy="3403139"/>
          </a:xfrm>
        </p:grpSpPr>
        <p:sp>
          <p:nvSpPr>
            <p:cNvPr id="712" name="Google Shape;712;p43"/>
            <p:cNvSpPr/>
            <p:nvPr/>
          </p:nvSpPr>
          <p:spPr>
            <a:xfrm>
              <a:off x="5898678" y="801202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5733339" y="683964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43"/>
          <p:cNvSpPr/>
          <p:nvPr/>
        </p:nvSpPr>
        <p:spPr>
          <a:xfrm>
            <a:off x="5568000" y="566725"/>
            <a:ext cx="2763000" cy="3285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3"/>
          <p:cNvSpPr/>
          <p:nvPr/>
        </p:nvSpPr>
        <p:spPr>
          <a:xfrm rot="-153504" flipH="1">
            <a:off x="5862577" y="1077445"/>
            <a:ext cx="2315198" cy="2430052"/>
          </a:xfrm>
          <a:custGeom>
            <a:avLst/>
            <a:gdLst/>
            <a:ahLst/>
            <a:cxnLst/>
            <a:rect l="l" t="t" r="r" b="b"/>
            <a:pathLst>
              <a:path w="90853" h="106210" extrusionOk="0">
                <a:moveTo>
                  <a:pt x="89449" y="55410"/>
                </a:moveTo>
                <a:cubicBezTo>
                  <a:pt x="89449" y="40479"/>
                  <a:pt x="94434" y="22737"/>
                  <a:pt x="85473" y="10794"/>
                </a:cubicBezTo>
                <a:cubicBezTo>
                  <a:pt x="82315" y="6585"/>
                  <a:pt x="75559" y="4658"/>
                  <a:pt x="70454" y="5935"/>
                </a:cubicBezTo>
                <a:cubicBezTo>
                  <a:pt x="64582" y="7404"/>
                  <a:pt x="59099" y="13143"/>
                  <a:pt x="53226" y="11677"/>
                </a:cubicBezTo>
                <a:cubicBezTo>
                  <a:pt x="46704" y="10049"/>
                  <a:pt x="42078" y="3590"/>
                  <a:pt x="35557" y="1959"/>
                </a:cubicBezTo>
                <a:cubicBezTo>
                  <a:pt x="27252" y="-118"/>
                  <a:pt x="16512" y="-1755"/>
                  <a:pt x="9936" y="3726"/>
                </a:cubicBezTo>
                <a:cubicBezTo>
                  <a:pt x="21" y="11991"/>
                  <a:pt x="-2370" y="29732"/>
                  <a:pt x="2426" y="41716"/>
                </a:cubicBezTo>
                <a:cubicBezTo>
                  <a:pt x="4856" y="47788"/>
                  <a:pt x="10790" y="52213"/>
                  <a:pt x="12586" y="58502"/>
                </a:cubicBezTo>
                <a:cubicBezTo>
                  <a:pt x="15225" y="67744"/>
                  <a:pt x="7604" y="77891"/>
                  <a:pt x="9936" y="87215"/>
                </a:cubicBezTo>
                <a:cubicBezTo>
                  <a:pt x="11809" y="94705"/>
                  <a:pt x="17732" y="100748"/>
                  <a:pt x="23188" y="106210"/>
                </a:cubicBez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6" name="Google Shape;716;p43"/>
          <p:cNvSpPr/>
          <p:nvPr/>
        </p:nvSpPr>
        <p:spPr>
          <a:xfrm rot="-153407" flipH="1">
            <a:off x="6006985" y="1228963"/>
            <a:ext cx="2026449" cy="2127328"/>
          </a:xfrm>
          <a:custGeom>
            <a:avLst/>
            <a:gdLst/>
            <a:ahLst/>
            <a:cxnLst/>
            <a:rect l="l" t="t" r="r" b="b"/>
            <a:pathLst>
              <a:path w="90853" h="106210" extrusionOk="0">
                <a:moveTo>
                  <a:pt x="89449" y="55410"/>
                </a:moveTo>
                <a:cubicBezTo>
                  <a:pt x="89449" y="40479"/>
                  <a:pt x="94434" y="22737"/>
                  <a:pt x="85473" y="10794"/>
                </a:cubicBezTo>
                <a:cubicBezTo>
                  <a:pt x="82315" y="6585"/>
                  <a:pt x="75559" y="4658"/>
                  <a:pt x="70454" y="5935"/>
                </a:cubicBezTo>
                <a:cubicBezTo>
                  <a:pt x="64582" y="7404"/>
                  <a:pt x="59099" y="13143"/>
                  <a:pt x="53226" y="11677"/>
                </a:cubicBezTo>
                <a:cubicBezTo>
                  <a:pt x="46704" y="10049"/>
                  <a:pt x="42078" y="3590"/>
                  <a:pt x="35557" y="1959"/>
                </a:cubicBezTo>
                <a:cubicBezTo>
                  <a:pt x="27252" y="-118"/>
                  <a:pt x="16512" y="-1755"/>
                  <a:pt x="9936" y="3726"/>
                </a:cubicBezTo>
                <a:cubicBezTo>
                  <a:pt x="21" y="11991"/>
                  <a:pt x="-2370" y="29732"/>
                  <a:pt x="2426" y="41716"/>
                </a:cubicBezTo>
                <a:cubicBezTo>
                  <a:pt x="4856" y="47788"/>
                  <a:pt x="10790" y="52213"/>
                  <a:pt x="12586" y="58502"/>
                </a:cubicBezTo>
                <a:cubicBezTo>
                  <a:pt x="15225" y="67744"/>
                  <a:pt x="7604" y="77891"/>
                  <a:pt x="9936" y="87215"/>
                </a:cubicBezTo>
                <a:cubicBezTo>
                  <a:pt x="11809" y="94705"/>
                  <a:pt x="17732" y="100748"/>
                  <a:pt x="23188" y="106210"/>
                </a:cubicBez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" name="Google Shape;717;p43"/>
          <p:cNvSpPr txBox="1">
            <a:spLocks noGrp="1"/>
          </p:cNvSpPr>
          <p:nvPr>
            <p:ph type="title"/>
          </p:nvPr>
        </p:nvSpPr>
        <p:spPr>
          <a:xfrm>
            <a:off x="713225" y="1881013"/>
            <a:ext cx="3945300" cy="15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</a:t>
            </a:r>
            <a:br>
              <a:rPr lang="en-US" dirty="0"/>
            </a:br>
            <a:r>
              <a:rPr lang="en-US" dirty="0"/>
              <a:t>DUCTION</a:t>
            </a:r>
            <a:endParaRPr dirty="0"/>
          </a:p>
        </p:txBody>
      </p:sp>
      <p:sp>
        <p:nvSpPr>
          <p:cNvPr id="718" name="Google Shape;718;p43"/>
          <p:cNvSpPr txBox="1">
            <a:spLocks noGrp="1"/>
          </p:cNvSpPr>
          <p:nvPr>
            <p:ph type="title" idx="2"/>
          </p:nvPr>
        </p:nvSpPr>
        <p:spPr>
          <a:xfrm>
            <a:off x="713225" y="681038"/>
            <a:ext cx="14607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9" name="Google Shape;719;p43"/>
          <p:cNvSpPr txBox="1">
            <a:spLocks noGrp="1"/>
          </p:cNvSpPr>
          <p:nvPr>
            <p:ph type="subTitle" idx="1"/>
          </p:nvPr>
        </p:nvSpPr>
        <p:spPr>
          <a:xfrm>
            <a:off x="713225" y="3586213"/>
            <a:ext cx="394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What/ How/ Why are we going to do?</a:t>
            </a:r>
            <a:endParaRPr dirty="0"/>
          </a:p>
        </p:txBody>
      </p:sp>
      <p:cxnSp>
        <p:nvCxnSpPr>
          <p:cNvPr id="720" name="Google Shape;720;p43"/>
          <p:cNvCxnSpPr/>
          <p:nvPr/>
        </p:nvCxnSpPr>
        <p:spPr>
          <a:xfrm>
            <a:off x="5101950" y="-11075"/>
            <a:ext cx="0" cy="515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1" name="Google Shape;721;p43"/>
          <p:cNvGrpSpPr/>
          <p:nvPr/>
        </p:nvGrpSpPr>
        <p:grpSpPr>
          <a:xfrm>
            <a:off x="5839170" y="1321761"/>
            <a:ext cx="2151578" cy="2531023"/>
            <a:chOff x="9167405" y="1521131"/>
            <a:chExt cx="2081635" cy="2448745"/>
          </a:xfrm>
        </p:grpSpPr>
        <p:grpSp>
          <p:nvGrpSpPr>
            <p:cNvPr id="722" name="Google Shape;722;p43"/>
            <p:cNvGrpSpPr/>
            <p:nvPr/>
          </p:nvGrpSpPr>
          <p:grpSpPr>
            <a:xfrm>
              <a:off x="9167405" y="1521131"/>
              <a:ext cx="2081635" cy="2448745"/>
              <a:chOff x="9167405" y="1521131"/>
              <a:chExt cx="2081635" cy="2448745"/>
            </a:xfrm>
          </p:grpSpPr>
          <p:sp>
            <p:nvSpPr>
              <p:cNvPr id="723" name="Google Shape;723;p43"/>
              <p:cNvSpPr/>
              <p:nvPr/>
            </p:nvSpPr>
            <p:spPr>
              <a:xfrm>
                <a:off x="9969133" y="1521131"/>
                <a:ext cx="802719" cy="1128827"/>
              </a:xfrm>
              <a:custGeom>
                <a:avLst/>
                <a:gdLst/>
                <a:ahLst/>
                <a:cxnLst/>
                <a:rect l="l" t="t" r="r" b="b"/>
                <a:pathLst>
                  <a:path w="19441" h="27339" extrusionOk="0">
                    <a:moveTo>
                      <a:pt x="10368" y="1"/>
                    </a:moveTo>
                    <a:cubicBezTo>
                      <a:pt x="9934" y="1"/>
                      <a:pt x="9465" y="44"/>
                      <a:pt x="8958" y="142"/>
                    </a:cubicBezTo>
                    <a:cubicBezTo>
                      <a:pt x="4393" y="1027"/>
                      <a:pt x="3675" y="4711"/>
                      <a:pt x="4094" y="6460"/>
                    </a:cubicBezTo>
                    <a:cubicBezTo>
                      <a:pt x="5340" y="11669"/>
                      <a:pt x="4094" y="18399"/>
                      <a:pt x="1281" y="23856"/>
                    </a:cubicBezTo>
                    <a:cubicBezTo>
                      <a:pt x="1" y="26338"/>
                      <a:pt x="3289" y="27338"/>
                      <a:pt x="7335" y="27338"/>
                    </a:cubicBezTo>
                    <a:cubicBezTo>
                      <a:pt x="12185" y="27338"/>
                      <a:pt x="18123" y="25901"/>
                      <a:pt x="18588" y="23856"/>
                    </a:cubicBezTo>
                    <a:cubicBezTo>
                      <a:pt x="19440" y="20104"/>
                      <a:pt x="16784" y="13434"/>
                      <a:pt x="17339" y="7053"/>
                    </a:cubicBezTo>
                    <a:cubicBezTo>
                      <a:pt x="17737" y="2483"/>
                      <a:pt x="16139" y="1834"/>
                      <a:pt x="15200" y="1834"/>
                    </a:cubicBezTo>
                    <a:cubicBezTo>
                      <a:pt x="14828" y="1834"/>
                      <a:pt x="14560" y="1936"/>
                      <a:pt x="14560" y="1936"/>
                    </a:cubicBezTo>
                    <a:cubicBezTo>
                      <a:pt x="14560" y="1936"/>
                      <a:pt x="13283" y="1"/>
                      <a:pt x="10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3"/>
              <p:cNvSpPr/>
              <p:nvPr/>
            </p:nvSpPr>
            <p:spPr>
              <a:xfrm>
                <a:off x="10110179" y="1615437"/>
                <a:ext cx="610679" cy="821795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9903" extrusionOk="0">
                    <a:moveTo>
                      <a:pt x="7393" y="1"/>
                    </a:moveTo>
                    <a:cubicBezTo>
                      <a:pt x="2777" y="1"/>
                      <a:pt x="2347" y="3464"/>
                      <a:pt x="2347" y="3464"/>
                    </a:cubicBezTo>
                    <a:lnTo>
                      <a:pt x="2347" y="3462"/>
                    </a:lnTo>
                    <a:cubicBezTo>
                      <a:pt x="2270" y="4251"/>
                      <a:pt x="2202" y="5254"/>
                      <a:pt x="2202" y="5254"/>
                    </a:cubicBezTo>
                    <a:cubicBezTo>
                      <a:pt x="2202" y="5254"/>
                      <a:pt x="2025" y="5153"/>
                      <a:pt x="1780" y="5153"/>
                    </a:cubicBezTo>
                    <a:cubicBezTo>
                      <a:pt x="1377" y="5153"/>
                      <a:pt x="789" y="5424"/>
                      <a:pt x="497" y="6855"/>
                    </a:cubicBezTo>
                    <a:cubicBezTo>
                      <a:pt x="1" y="9298"/>
                      <a:pt x="1650" y="9385"/>
                      <a:pt x="1650" y="9385"/>
                    </a:cubicBezTo>
                    <a:cubicBezTo>
                      <a:pt x="1650" y="9385"/>
                      <a:pt x="1439" y="10703"/>
                      <a:pt x="1874" y="11584"/>
                    </a:cubicBezTo>
                    <a:cubicBezTo>
                      <a:pt x="2415" y="12680"/>
                      <a:pt x="3671" y="13221"/>
                      <a:pt x="3671" y="13221"/>
                    </a:cubicBezTo>
                    <a:lnTo>
                      <a:pt x="3455" y="18420"/>
                    </a:lnTo>
                    <a:cubicBezTo>
                      <a:pt x="3455" y="18420"/>
                      <a:pt x="5013" y="19797"/>
                      <a:pt x="7155" y="19902"/>
                    </a:cubicBezTo>
                    <a:cubicBezTo>
                      <a:pt x="9301" y="19897"/>
                      <a:pt x="10921" y="18591"/>
                      <a:pt x="10921" y="18591"/>
                    </a:cubicBezTo>
                    <a:lnTo>
                      <a:pt x="10942" y="13389"/>
                    </a:lnTo>
                    <a:cubicBezTo>
                      <a:pt x="10942" y="13389"/>
                      <a:pt x="12221" y="12907"/>
                      <a:pt x="12811" y="11837"/>
                    </a:cubicBezTo>
                    <a:cubicBezTo>
                      <a:pt x="13286" y="10977"/>
                      <a:pt x="13139" y="9649"/>
                      <a:pt x="13139" y="9649"/>
                    </a:cubicBezTo>
                    <a:cubicBezTo>
                      <a:pt x="13139" y="9649"/>
                      <a:pt x="14790" y="9640"/>
                      <a:pt x="14406" y="7174"/>
                    </a:cubicBezTo>
                    <a:cubicBezTo>
                      <a:pt x="14174" y="5682"/>
                      <a:pt x="13565" y="5416"/>
                      <a:pt x="13161" y="5416"/>
                    </a:cubicBezTo>
                    <a:cubicBezTo>
                      <a:pt x="12937" y="5416"/>
                      <a:pt x="12776" y="5497"/>
                      <a:pt x="12776" y="5497"/>
                    </a:cubicBezTo>
                    <a:cubicBezTo>
                      <a:pt x="12776" y="5497"/>
                      <a:pt x="12755" y="4492"/>
                      <a:pt x="12713" y="3701"/>
                    </a:cubicBezTo>
                    <a:cubicBezTo>
                      <a:pt x="12713" y="3701"/>
                      <a:pt x="12432" y="115"/>
                      <a:pt x="7610" y="3"/>
                    </a:cubicBezTo>
                    <a:cubicBezTo>
                      <a:pt x="7537" y="1"/>
                      <a:pt x="7464" y="1"/>
                      <a:pt x="7393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3"/>
              <p:cNvSpPr/>
              <p:nvPr/>
            </p:nvSpPr>
            <p:spPr>
              <a:xfrm>
                <a:off x="10744807" y="2669612"/>
                <a:ext cx="419424" cy="775013"/>
              </a:xfrm>
              <a:custGeom>
                <a:avLst/>
                <a:gdLst/>
                <a:ahLst/>
                <a:cxnLst/>
                <a:rect l="l" t="t" r="r" b="b"/>
                <a:pathLst>
                  <a:path w="10158" h="18770" extrusionOk="0">
                    <a:moveTo>
                      <a:pt x="5582" y="0"/>
                    </a:moveTo>
                    <a:cubicBezTo>
                      <a:pt x="5213" y="0"/>
                      <a:pt x="4812" y="46"/>
                      <a:pt x="4373" y="144"/>
                    </a:cubicBezTo>
                    <a:cubicBezTo>
                      <a:pt x="230" y="1067"/>
                      <a:pt x="1" y="5104"/>
                      <a:pt x="172" y="5657"/>
                    </a:cubicBezTo>
                    <a:cubicBezTo>
                      <a:pt x="343" y="6212"/>
                      <a:pt x="1518" y="10350"/>
                      <a:pt x="3553" y="15640"/>
                    </a:cubicBezTo>
                    <a:cubicBezTo>
                      <a:pt x="4437" y="17940"/>
                      <a:pt x="5803" y="18769"/>
                      <a:pt x="7062" y="18769"/>
                    </a:cubicBezTo>
                    <a:cubicBezTo>
                      <a:pt x="8700" y="18769"/>
                      <a:pt x="10158" y="17368"/>
                      <a:pt x="10143" y="15975"/>
                    </a:cubicBezTo>
                    <a:cubicBezTo>
                      <a:pt x="10120" y="13511"/>
                      <a:pt x="9940" y="5746"/>
                      <a:pt x="9940" y="5746"/>
                    </a:cubicBezTo>
                    <a:cubicBezTo>
                      <a:pt x="9420" y="3254"/>
                      <a:pt x="8691" y="0"/>
                      <a:pt x="5582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3"/>
              <p:cNvSpPr/>
              <p:nvPr/>
            </p:nvSpPr>
            <p:spPr>
              <a:xfrm>
                <a:off x="9644676" y="2777503"/>
                <a:ext cx="464678" cy="686033"/>
              </a:xfrm>
              <a:custGeom>
                <a:avLst/>
                <a:gdLst/>
                <a:ahLst/>
                <a:cxnLst/>
                <a:rect l="l" t="t" r="r" b="b"/>
                <a:pathLst>
                  <a:path w="11254" h="16615" extrusionOk="0">
                    <a:moveTo>
                      <a:pt x="6325" y="1"/>
                    </a:moveTo>
                    <a:cubicBezTo>
                      <a:pt x="2607" y="1"/>
                      <a:pt x="848" y="3347"/>
                      <a:pt x="767" y="3889"/>
                    </a:cubicBezTo>
                    <a:cubicBezTo>
                      <a:pt x="680" y="4468"/>
                      <a:pt x="697" y="6767"/>
                      <a:pt x="247" y="12423"/>
                    </a:cubicBezTo>
                    <a:cubicBezTo>
                      <a:pt x="1" y="15517"/>
                      <a:pt x="1398" y="16615"/>
                      <a:pt x="2931" y="16615"/>
                    </a:cubicBezTo>
                    <a:cubicBezTo>
                      <a:pt x="4199" y="16615"/>
                      <a:pt x="5559" y="15864"/>
                      <a:pt x="6158" y="14870"/>
                    </a:cubicBezTo>
                    <a:cubicBezTo>
                      <a:pt x="7139" y="13240"/>
                      <a:pt x="9701" y="7133"/>
                      <a:pt x="9701" y="7133"/>
                    </a:cubicBezTo>
                    <a:cubicBezTo>
                      <a:pt x="10387" y="4315"/>
                      <a:pt x="11254" y="510"/>
                      <a:pt x="7043" y="41"/>
                    </a:cubicBezTo>
                    <a:cubicBezTo>
                      <a:pt x="6796" y="14"/>
                      <a:pt x="6557" y="1"/>
                      <a:pt x="6325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3"/>
              <p:cNvSpPr/>
              <p:nvPr/>
            </p:nvSpPr>
            <p:spPr>
              <a:xfrm>
                <a:off x="9784236" y="3295734"/>
                <a:ext cx="1245017" cy="673646"/>
              </a:xfrm>
              <a:custGeom>
                <a:avLst/>
                <a:gdLst/>
                <a:ahLst/>
                <a:cxnLst/>
                <a:rect l="l" t="t" r="r" b="b"/>
                <a:pathLst>
                  <a:path w="30153" h="16315" extrusionOk="0">
                    <a:moveTo>
                      <a:pt x="4321" y="1"/>
                    </a:moveTo>
                    <a:cubicBezTo>
                      <a:pt x="4321" y="1"/>
                      <a:pt x="1591" y="4413"/>
                      <a:pt x="776" y="9141"/>
                    </a:cubicBezTo>
                    <a:cubicBezTo>
                      <a:pt x="328" y="11745"/>
                      <a:pt x="92" y="14083"/>
                      <a:pt x="0" y="16314"/>
                    </a:cubicBezTo>
                    <a:cubicBezTo>
                      <a:pt x="870" y="16315"/>
                      <a:pt x="1739" y="16315"/>
                      <a:pt x="2608" y="16315"/>
                    </a:cubicBezTo>
                    <a:cubicBezTo>
                      <a:pt x="11792" y="16315"/>
                      <a:pt x="20972" y="16293"/>
                      <a:pt x="30152" y="16268"/>
                    </a:cubicBezTo>
                    <a:cubicBezTo>
                      <a:pt x="29998" y="15481"/>
                      <a:pt x="29838" y="14778"/>
                      <a:pt x="29658" y="14111"/>
                    </a:cubicBezTo>
                    <a:cubicBezTo>
                      <a:pt x="27902" y="7647"/>
                      <a:pt x="23183" y="106"/>
                      <a:pt x="23183" y="106"/>
                    </a:cubicBez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10348175" y="3560981"/>
                <a:ext cx="110657" cy="40889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9903" fill="none" extrusionOk="0">
                    <a:moveTo>
                      <a:pt x="2679" y="9902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3"/>
              <p:cNvSpPr/>
              <p:nvPr/>
            </p:nvSpPr>
            <p:spPr>
              <a:xfrm>
                <a:off x="10657028" y="3303558"/>
                <a:ext cx="207647" cy="624282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15779" fill="none" extrusionOk="0">
                    <a:moveTo>
                      <a:pt x="0" y="1"/>
                    </a:moveTo>
                    <a:cubicBezTo>
                      <a:pt x="0" y="1"/>
                      <a:pt x="3136" y="4333"/>
                      <a:pt x="5028" y="1577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3"/>
              <p:cNvSpPr/>
              <p:nvPr/>
            </p:nvSpPr>
            <p:spPr>
              <a:xfrm>
                <a:off x="10012450" y="3294299"/>
                <a:ext cx="83282" cy="627209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15853" fill="none" extrusionOk="0">
                    <a:moveTo>
                      <a:pt x="2017" y="1"/>
                    </a:moveTo>
                    <a:cubicBezTo>
                      <a:pt x="2017" y="1"/>
                      <a:pt x="560" y="9167"/>
                      <a:pt x="0" y="1585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10097256" y="2363777"/>
                <a:ext cx="616749" cy="180520"/>
              </a:xfrm>
              <a:custGeom>
                <a:avLst/>
                <a:gdLst/>
                <a:ahLst/>
                <a:cxnLst/>
                <a:rect l="l" t="t" r="r" b="b"/>
                <a:pathLst>
                  <a:path w="14937" h="4372" extrusionOk="0">
                    <a:moveTo>
                      <a:pt x="6580" y="0"/>
                    </a:moveTo>
                    <a:cubicBezTo>
                      <a:pt x="4274" y="0"/>
                      <a:pt x="1890" y="253"/>
                      <a:pt x="0" y="1029"/>
                    </a:cubicBezTo>
                    <a:cubicBezTo>
                      <a:pt x="0" y="1029"/>
                      <a:pt x="1843" y="4246"/>
                      <a:pt x="7173" y="4368"/>
                    </a:cubicBezTo>
                    <a:cubicBezTo>
                      <a:pt x="7262" y="4370"/>
                      <a:pt x="7350" y="4371"/>
                      <a:pt x="7437" y="4371"/>
                    </a:cubicBezTo>
                    <a:cubicBezTo>
                      <a:pt x="12586" y="4371"/>
                      <a:pt x="14937" y="886"/>
                      <a:pt x="14937" y="886"/>
                    </a:cubicBezTo>
                    <a:lnTo>
                      <a:pt x="14934" y="886"/>
                    </a:lnTo>
                    <a:cubicBezTo>
                      <a:pt x="14934" y="886"/>
                      <a:pt x="10895" y="0"/>
                      <a:pt x="6580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3"/>
              <p:cNvSpPr/>
              <p:nvPr/>
            </p:nvSpPr>
            <p:spPr>
              <a:xfrm>
                <a:off x="9584640" y="2400319"/>
                <a:ext cx="1644870" cy="944674"/>
              </a:xfrm>
              <a:custGeom>
                <a:avLst/>
                <a:gdLst/>
                <a:ahLst/>
                <a:cxnLst/>
                <a:rect l="l" t="t" r="r" b="b"/>
                <a:pathLst>
                  <a:path w="39837" h="22879" extrusionOk="0">
                    <a:moveTo>
                      <a:pt x="27349" y="1"/>
                    </a:moveTo>
                    <a:cubicBezTo>
                      <a:pt x="27350" y="1"/>
                      <a:pt x="27350" y="1"/>
                      <a:pt x="27351" y="1"/>
                    </a:cubicBezTo>
                    <a:lnTo>
                      <a:pt x="27351" y="1"/>
                    </a:lnTo>
                    <a:cubicBezTo>
                      <a:pt x="27351" y="1"/>
                      <a:pt x="27352" y="1"/>
                      <a:pt x="27352" y="1"/>
                    </a:cubicBezTo>
                    <a:close/>
                    <a:moveTo>
                      <a:pt x="27351" y="1"/>
                    </a:moveTo>
                    <a:cubicBezTo>
                      <a:pt x="27309" y="36"/>
                      <a:pt x="24907" y="1971"/>
                      <a:pt x="20051" y="1971"/>
                    </a:cubicBezTo>
                    <a:cubicBezTo>
                      <a:pt x="19910" y="1971"/>
                      <a:pt x="19768" y="1969"/>
                      <a:pt x="19623" y="1966"/>
                    </a:cubicBezTo>
                    <a:cubicBezTo>
                      <a:pt x="14438" y="1846"/>
                      <a:pt x="12417" y="144"/>
                      <a:pt x="12417" y="144"/>
                    </a:cubicBezTo>
                    <a:cubicBezTo>
                      <a:pt x="10572" y="743"/>
                      <a:pt x="8420" y="1710"/>
                      <a:pt x="7108" y="3195"/>
                    </a:cubicBezTo>
                    <a:cubicBezTo>
                      <a:pt x="3596" y="7167"/>
                      <a:pt x="422" y="15425"/>
                      <a:pt x="1" y="16923"/>
                    </a:cubicBezTo>
                    <a:lnTo>
                      <a:pt x="9567" y="18565"/>
                    </a:lnTo>
                    <a:lnTo>
                      <a:pt x="9155" y="21687"/>
                    </a:lnTo>
                    <a:cubicBezTo>
                      <a:pt x="11652" y="22584"/>
                      <a:pt x="14651" y="22878"/>
                      <a:pt x="17515" y="22878"/>
                    </a:cubicBezTo>
                    <a:cubicBezTo>
                      <a:pt x="23014" y="22878"/>
                      <a:pt x="28017" y="21792"/>
                      <a:pt x="28017" y="21792"/>
                    </a:cubicBezTo>
                    <a:cubicBezTo>
                      <a:pt x="28017" y="21792"/>
                      <a:pt x="28022" y="21810"/>
                      <a:pt x="28031" y="21810"/>
                    </a:cubicBezTo>
                    <a:cubicBezTo>
                      <a:pt x="28066" y="21810"/>
                      <a:pt x="28151" y="21506"/>
                      <a:pt x="28085" y="18385"/>
                    </a:cubicBezTo>
                    <a:cubicBezTo>
                      <a:pt x="28085" y="18385"/>
                      <a:pt x="35204" y="17919"/>
                      <a:pt x="39836" y="16031"/>
                    </a:cubicBezTo>
                    <a:cubicBezTo>
                      <a:pt x="38914" y="13848"/>
                      <a:pt x="37244" y="5781"/>
                      <a:pt x="32445" y="2141"/>
                    </a:cubicBezTo>
                    <a:cubicBezTo>
                      <a:pt x="30694" y="814"/>
                      <a:pt x="28777" y="376"/>
                      <a:pt x="273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3"/>
              <p:cNvSpPr/>
              <p:nvPr/>
            </p:nvSpPr>
            <p:spPr>
              <a:xfrm>
                <a:off x="9973468" y="2676218"/>
                <a:ext cx="72670" cy="537389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13015" fill="none" extrusionOk="0">
                    <a:moveTo>
                      <a:pt x="0" y="13014"/>
                    </a:moveTo>
                    <a:lnTo>
                      <a:pt x="175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3"/>
              <p:cNvSpPr/>
              <p:nvPr/>
            </p:nvSpPr>
            <p:spPr>
              <a:xfrm>
                <a:off x="10307174" y="2400319"/>
                <a:ext cx="406748" cy="105950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2566" fill="none" extrusionOk="0">
                    <a:moveTo>
                      <a:pt x="9850" y="1"/>
                    </a:moveTo>
                    <a:cubicBezTo>
                      <a:pt x="9850" y="1"/>
                      <a:pt x="6726" y="2565"/>
                      <a:pt x="0" y="1816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3"/>
              <p:cNvSpPr/>
              <p:nvPr/>
            </p:nvSpPr>
            <p:spPr>
              <a:xfrm>
                <a:off x="10688735" y="2707145"/>
                <a:ext cx="223007" cy="454603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11010" fill="none" extrusionOk="0">
                    <a:moveTo>
                      <a:pt x="5401" y="10497"/>
                    </a:moveTo>
                    <a:cubicBezTo>
                      <a:pt x="5401" y="10497"/>
                      <a:pt x="2457" y="10951"/>
                      <a:pt x="473" y="11010"/>
                    </a:cubicBezTo>
                    <a:cubicBezTo>
                      <a:pt x="473" y="11010"/>
                      <a:pt x="0" y="4375"/>
                      <a:pt x="204" y="1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10229425" y="1770398"/>
                <a:ext cx="135720" cy="55081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1334" extrusionOk="0">
                    <a:moveTo>
                      <a:pt x="1984" y="0"/>
                    </a:moveTo>
                    <a:cubicBezTo>
                      <a:pt x="1787" y="0"/>
                      <a:pt x="1587" y="26"/>
                      <a:pt x="1394" y="65"/>
                    </a:cubicBezTo>
                    <a:cubicBezTo>
                      <a:pt x="1129" y="138"/>
                      <a:pt x="872" y="243"/>
                      <a:pt x="642" y="402"/>
                    </a:cubicBezTo>
                    <a:cubicBezTo>
                      <a:pt x="410" y="561"/>
                      <a:pt x="216" y="742"/>
                      <a:pt x="50" y="1004"/>
                    </a:cubicBezTo>
                    <a:lnTo>
                      <a:pt x="47" y="1004"/>
                    </a:lnTo>
                    <a:cubicBezTo>
                      <a:pt x="5" y="1074"/>
                      <a:pt x="0" y="1168"/>
                      <a:pt x="45" y="1241"/>
                    </a:cubicBezTo>
                    <a:cubicBezTo>
                      <a:pt x="82" y="1301"/>
                      <a:pt x="142" y="1333"/>
                      <a:pt x="204" y="1333"/>
                    </a:cubicBezTo>
                    <a:cubicBezTo>
                      <a:pt x="241" y="1333"/>
                      <a:pt x="279" y="1321"/>
                      <a:pt x="312" y="1297"/>
                    </a:cubicBezTo>
                    <a:lnTo>
                      <a:pt x="342" y="1276"/>
                    </a:lnTo>
                    <a:cubicBezTo>
                      <a:pt x="502" y="1161"/>
                      <a:pt x="705" y="1044"/>
                      <a:pt x="897" y="974"/>
                    </a:cubicBezTo>
                    <a:cubicBezTo>
                      <a:pt x="1096" y="903"/>
                      <a:pt x="1296" y="852"/>
                      <a:pt x="1499" y="840"/>
                    </a:cubicBezTo>
                    <a:cubicBezTo>
                      <a:pt x="1562" y="837"/>
                      <a:pt x="1624" y="834"/>
                      <a:pt x="1687" y="834"/>
                    </a:cubicBezTo>
                    <a:cubicBezTo>
                      <a:pt x="1826" y="834"/>
                      <a:pt x="1967" y="845"/>
                      <a:pt x="2106" y="871"/>
                    </a:cubicBezTo>
                    <a:cubicBezTo>
                      <a:pt x="2310" y="899"/>
                      <a:pt x="2511" y="962"/>
                      <a:pt x="2715" y="1016"/>
                    </a:cubicBezTo>
                    <a:lnTo>
                      <a:pt x="2747" y="1025"/>
                    </a:lnTo>
                    <a:cubicBezTo>
                      <a:pt x="2778" y="1033"/>
                      <a:pt x="2809" y="1037"/>
                      <a:pt x="2839" y="1037"/>
                    </a:cubicBezTo>
                    <a:cubicBezTo>
                      <a:pt x="3002" y="1037"/>
                      <a:pt x="3156" y="924"/>
                      <a:pt x="3214" y="746"/>
                    </a:cubicBezTo>
                    <a:cubicBezTo>
                      <a:pt x="3286" y="522"/>
                      <a:pt x="3178" y="276"/>
                      <a:pt x="2972" y="201"/>
                    </a:cubicBezTo>
                    <a:cubicBezTo>
                      <a:pt x="2848" y="154"/>
                      <a:pt x="2724" y="114"/>
                      <a:pt x="2598" y="77"/>
                    </a:cubicBezTo>
                    <a:cubicBezTo>
                      <a:pt x="2464" y="56"/>
                      <a:pt x="2338" y="18"/>
                      <a:pt x="2202" y="11"/>
                    </a:cubicBezTo>
                    <a:cubicBezTo>
                      <a:pt x="2130" y="4"/>
                      <a:pt x="2057" y="0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3"/>
              <p:cNvSpPr/>
              <p:nvPr/>
            </p:nvSpPr>
            <p:spPr>
              <a:xfrm>
                <a:off x="10477082" y="1775312"/>
                <a:ext cx="132995" cy="58549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1418" extrusionOk="0">
                    <a:moveTo>
                      <a:pt x="1217" y="1"/>
                    </a:moveTo>
                    <a:cubicBezTo>
                      <a:pt x="1176" y="1"/>
                      <a:pt x="1136" y="2"/>
                      <a:pt x="1096" y="5"/>
                    </a:cubicBezTo>
                    <a:cubicBezTo>
                      <a:pt x="963" y="7"/>
                      <a:pt x="834" y="35"/>
                      <a:pt x="703" y="51"/>
                    </a:cubicBezTo>
                    <a:cubicBezTo>
                      <a:pt x="574" y="82"/>
                      <a:pt x="450" y="119"/>
                      <a:pt x="323" y="159"/>
                    </a:cubicBezTo>
                    <a:cubicBezTo>
                      <a:pt x="117" y="225"/>
                      <a:pt x="0" y="466"/>
                      <a:pt x="61" y="693"/>
                    </a:cubicBezTo>
                    <a:cubicBezTo>
                      <a:pt x="110" y="881"/>
                      <a:pt x="265" y="1001"/>
                      <a:pt x="435" y="1001"/>
                    </a:cubicBezTo>
                    <a:cubicBezTo>
                      <a:pt x="460" y="1001"/>
                      <a:pt x="485" y="998"/>
                      <a:pt x="511" y="993"/>
                    </a:cubicBezTo>
                    <a:lnTo>
                      <a:pt x="541" y="986"/>
                    </a:lnTo>
                    <a:cubicBezTo>
                      <a:pt x="747" y="941"/>
                      <a:pt x="948" y="887"/>
                      <a:pt x="1150" y="869"/>
                    </a:cubicBezTo>
                    <a:cubicBezTo>
                      <a:pt x="1250" y="854"/>
                      <a:pt x="1348" y="847"/>
                      <a:pt x="1446" y="847"/>
                    </a:cubicBezTo>
                    <a:cubicBezTo>
                      <a:pt x="1548" y="847"/>
                      <a:pt x="1650" y="854"/>
                      <a:pt x="1752" y="866"/>
                    </a:cubicBezTo>
                    <a:cubicBezTo>
                      <a:pt x="1953" y="885"/>
                      <a:pt x="2148" y="946"/>
                      <a:pt x="2340" y="1028"/>
                    </a:cubicBezTo>
                    <a:cubicBezTo>
                      <a:pt x="2529" y="1105"/>
                      <a:pt x="2726" y="1229"/>
                      <a:pt x="2878" y="1353"/>
                    </a:cubicBezTo>
                    <a:lnTo>
                      <a:pt x="2904" y="1377"/>
                    </a:lnTo>
                    <a:cubicBezTo>
                      <a:pt x="2939" y="1404"/>
                      <a:pt x="2979" y="1418"/>
                      <a:pt x="3019" y="1418"/>
                    </a:cubicBezTo>
                    <a:cubicBezTo>
                      <a:pt x="3077" y="1418"/>
                      <a:pt x="3135" y="1388"/>
                      <a:pt x="3171" y="1332"/>
                    </a:cubicBezTo>
                    <a:cubicBezTo>
                      <a:pt x="3220" y="1260"/>
                      <a:pt x="3220" y="1166"/>
                      <a:pt x="3180" y="1096"/>
                    </a:cubicBezTo>
                    <a:cubicBezTo>
                      <a:pt x="3028" y="827"/>
                      <a:pt x="2841" y="635"/>
                      <a:pt x="2621" y="466"/>
                    </a:cubicBezTo>
                    <a:cubicBezTo>
                      <a:pt x="2403" y="297"/>
                      <a:pt x="2152" y="180"/>
                      <a:pt x="1892" y="96"/>
                    </a:cubicBezTo>
                    <a:cubicBezTo>
                      <a:pt x="1672" y="38"/>
                      <a:pt x="1443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3"/>
              <p:cNvSpPr/>
              <p:nvPr/>
            </p:nvSpPr>
            <p:spPr>
              <a:xfrm>
                <a:off x="10282111" y="2169920"/>
                <a:ext cx="258930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1782" extrusionOk="0">
                    <a:moveTo>
                      <a:pt x="1" y="0"/>
                    </a:moveTo>
                    <a:cubicBezTo>
                      <a:pt x="1" y="0"/>
                      <a:pt x="600" y="1721"/>
                      <a:pt x="3097" y="1780"/>
                    </a:cubicBezTo>
                    <a:cubicBezTo>
                      <a:pt x="3138" y="1781"/>
                      <a:pt x="3178" y="1781"/>
                      <a:pt x="3218" y="1781"/>
                    </a:cubicBezTo>
                    <a:cubicBezTo>
                      <a:pt x="5615" y="1781"/>
                      <a:pt x="6270" y="145"/>
                      <a:pt x="6270" y="145"/>
                    </a:cubicBezTo>
                    <a:lnTo>
                      <a:pt x="6270" y="145"/>
                    </a:lnTo>
                    <a:cubicBezTo>
                      <a:pt x="5290" y="540"/>
                      <a:pt x="4315" y="676"/>
                      <a:pt x="3437" y="676"/>
                    </a:cubicBezTo>
                    <a:cubicBezTo>
                      <a:pt x="1480" y="67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10646660" y="1921768"/>
                <a:ext cx="24113" cy="5363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299" fill="none" extrusionOk="0">
                    <a:moveTo>
                      <a:pt x="153" y="1298"/>
                    </a:moveTo>
                    <a:cubicBezTo>
                      <a:pt x="153" y="1298"/>
                      <a:pt x="584" y="1022"/>
                      <a:pt x="455" y="654"/>
                    </a:cubicBezTo>
                    <a:cubicBezTo>
                      <a:pt x="326" y="289"/>
                      <a:pt x="5" y="392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10650748" y="1857273"/>
                <a:ext cx="34353" cy="5524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338" fill="none" extrusionOk="0">
                    <a:moveTo>
                      <a:pt x="0" y="312"/>
                    </a:moveTo>
                    <a:cubicBezTo>
                      <a:pt x="0" y="312"/>
                      <a:pt x="714" y="1"/>
                      <a:pt x="831" y="133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10162494" y="1911156"/>
                <a:ext cx="25971" cy="5330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291" fill="none" extrusionOk="0">
                    <a:moveTo>
                      <a:pt x="418" y="1291"/>
                    </a:moveTo>
                    <a:cubicBezTo>
                      <a:pt x="418" y="1291"/>
                      <a:pt x="1" y="996"/>
                      <a:pt x="146" y="635"/>
                    </a:cubicBezTo>
                    <a:cubicBezTo>
                      <a:pt x="291" y="274"/>
                      <a:pt x="607" y="394"/>
                      <a:pt x="629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10150520" y="1845298"/>
                <a:ext cx="36418" cy="5495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331" fill="none" extrusionOk="0">
                    <a:moveTo>
                      <a:pt x="881" y="342"/>
                    </a:moveTo>
                    <a:cubicBezTo>
                      <a:pt x="881" y="342"/>
                      <a:pt x="181" y="0"/>
                      <a:pt x="0" y="133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10346317" y="1973504"/>
                <a:ext cx="27912" cy="3815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24" fill="none" extrusionOk="0">
                    <a:moveTo>
                      <a:pt x="675" y="1"/>
                    </a:moveTo>
                    <a:cubicBezTo>
                      <a:pt x="675" y="1"/>
                      <a:pt x="1" y="469"/>
                      <a:pt x="612" y="92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3"/>
              <p:cNvSpPr/>
              <p:nvPr/>
            </p:nvSpPr>
            <p:spPr>
              <a:xfrm>
                <a:off x="10439921" y="1925731"/>
                <a:ext cx="44841" cy="87948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2130" fill="none" extrusionOk="0">
                    <a:moveTo>
                      <a:pt x="455" y="2130"/>
                    </a:moveTo>
                    <a:cubicBezTo>
                      <a:pt x="1085" y="1703"/>
                      <a:pt x="434" y="1205"/>
                      <a:pt x="434" y="1205"/>
                    </a:cubicBezTo>
                    <a:cubicBezTo>
                      <a:pt x="434" y="1205"/>
                      <a:pt x="1" y="907"/>
                      <a:pt x="92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3"/>
              <p:cNvSpPr/>
              <p:nvPr/>
            </p:nvSpPr>
            <p:spPr>
              <a:xfrm>
                <a:off x="10389341" y="1998071"/>
                <a:ext cx="16392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21" fill="none" extrusionOk="0">
                    <a:moveTo>
                      <a:pt x="1" y="200"/>
                    </a:moveTo>
                    <a:cubicBezTo>
                      <a:pt x="1" y="200"/>
                      <a:pt x="160" y="1"/>
                      <a:pt x="397" y="22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>
                <a:off x="10425429" y="1998856"/>
                <a:ext cx="16475" cy="9208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fill="none" extrusionOk="0">
                    <a:moveTo>
                      <a:pt x="0" y="199"/>
                    </a:moveTo>
                    <a:cubicBezTo>
                      <a:pt x="0" y="199"/>
                      <a:pt x="162" y="0"/>
                      <a:pt x="399" y="22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>
                <a:off x="10216377" y="1865943"/>
                <a:ext cx="156117" cy="9620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2330" extrusionOk="0">
                    <a:moveTo>
                      <a:pt x="1889" y="1"/>
                    </a:moveTo>
                    <a:cubicBezTo>
                      <a:pt x="843" y="1"/>
                      <a:pt x="0" y="896"/>
                      <a:pt x="0" y="896"/>
                    </a:cubicBezTo>
                    <a:cubicBezTo>
                      <a:pt x="0" y="896"/>
                      <a:pt x="586" y="2330"/>
                      <a:pt x="1832" y="2330"/>
                    </a:cubicBezTo>
                    <a:cubicBezTo>
                      <a:pt x="1842" y="2330"/>
                      <a:pt x="1852" y="2330"/>
                      <a:pt x="1862" y="2329"/>
                    </a:cubicBezTo>
                    <a:cubicBezTo>
                      <a:pt x="3127" y="2306"/>
                      <a:pt x="3780" y="1243"/>
                      <a:pt x="3780" y="1243"/>
                    </a:cubicBezTo>
                    <a:cubicBezTo>
                      <a:pt x="3164" y="299"/>
                      <a:pt x="2493" y="1"/>
                      <a:pt x="18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10243753" y="1865861"/>
                <a:ext cx="101160" cy="9996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421" extrusionOk="0">
                    <a:moveTo>
                      <a:pt x="1227" y="1"/>
                    </a:moveTo>
                    <a:cubicBezTo>
                      <a:pt x="569" y="1"/>
                      <a:pt x="30" y="525"/>
                      <a:pt x="14" y="1184"/>
                    </a:cubicBezTo>
                    <a:cubicBezTo>
                      <a:pt x="0" y="1851"/>
                      <a:pt x="529" y="2406"/>
                      <a:pt x="1197" y="2420"/>
                    </a:cubicBezTo>
                    <a:cubicBezTo>
                      <a:pt x="1207" y="2421"/>
                      <a:pt x="1217" y="2421"/>
                      <a:pt x="1227" y="2421"/>
                    </a:cubicBezTo>
                    <a:cubicBezTo>
                      <a:pt x="1881" y="2421"/>
                      <a:pt x="2417" y="1897"/>
                      <a:pt x="2433" y="1240"/>
                    </a:cubicBezTo>
                    <a:cubicBezTo>
                      <a:pt x="2450" y="570"/>
                      <a:pt x="1920" y="18"/>
                      <a:pt x="1253" y="1"/>
                    </a:cubicBezTo>
                    <a:cubicBezTo>
                      <a:pt x="1244" y="1"/>
                      <a:pt x="1236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3"/>
              <p:cNvSpPr/>
              <p:nvPr/>
            </p:nvSpPr>
            <p:spPr>
              <a:xfrm>
                <a:off x="10204445" y="1859296"/>
                <a:ext cx="168628" cy="58467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1416" extrusionOk="0">
                    <a:moveTo>
                      <a:pt x="2181" y="0"/>
                    </a:moveTo>
                    <a:cubicBezTo>
                      <a:pt x="2121" y="0"/>
                      <a:pt x="2061" y="3"/>
                      <a:pt x="2001" y="8"/>
                    </a:cubicBezTo>
                    <a:cubicBezTo>
                      <a:pt x="1325" y="49"/>
                      <a:pt x="660" y="399"/>
                      <a:pt x="291" y="973"/>
                    </a:cubicBezTo>
                    <a:lnTo>
                      <a:pt x="291" y="973"/>
                    </a:lnTo>
                    <a:lnTo>
                      <a:pt x="177" y="767"/>
                    </a:lnTo>
                    <a:cubicBezTo>
                      <a:pt x="128" y="675"/>
                      <a:pt x="79" y="584"/>
                      <a:pt x="27" y="495"/>
                    </a:cubicBezTo>
                    <a:cubicBezTo>
                      <a:pt x="24" y="490"/>
                      <a:pt x="20" y="488"/>
                      <a:pt x="15" y="488"/>
                    </a:cubicBezTo>
                    <a:cubicBezTo>
                      <a:pt x="8" y="488"/>
                      <a:pt x="1" y="496"/>
                      <a:pt x="4" y="507"/>
                    </a:cubicBezTo>
                    <a:cubicBezTo>
                      <a:pt x="72" y="673"/>
                      <a:pt x="182" y="907"/>
                      <a:pt x="252" y="1076"/>
                    </a:cubicBezTo>
                    <a:cubicBezTo>
                      <a:pt x="254" y="1083"/>
                      <a:pt x="259" y="1088"/>
                      <a:pt x="266" y="1092"/>
                    </a:cubicBezTo>
                    <a:cubicBezTo>
                      <a:pt x="273" y="1097"/>
                      <a:pt x="281" y="1100"/>
                      <a:pt x="289" y="1100"/>
                    </a:cubicBezTo>
                    <a:cubicBezTo>
                      <a:pt x="303" y="1100"/>
                      <a:pt x="317" y="1092"/>
                      <a:pt x="324" y="1078"/>
                    </a:cubicBezTo>
                    <a:cubicBezTo>
                      <a:pt x="376" y="1001"/>
                      <a:pt x="437" y="926"/>
                      <a:pt x="502" y="856"/>
                    </a:cubicBezTo>
                    <a:cubicBezTo>
                      <a:pt x="925" y="400"/>
                      <a:pt x="1551" y="145"/>
                      <a:pt x="2173" y="145"/>
                    </a:cubicBezTo>
                    <a:cubicBezTo>
                      <a:pt x="2402" y="145"/>
                      <a:pt x="2631" y="180"/>
                      <a:pt x="2849" y="252"/>
                    </a:cubicBezTo>
                    <a:cubicBezTo>
                      <a:pt x="3392" y="439"/>
                      <a:pt x="3816" y="893"/>
                      <a:pt x="4057" y="1406"/>
                    </a:cubicBezTo>
                    <a:cubicBezTo>
                      <a:pt x="4060" y="1413"/>
                      <a:pt x="4067" y="1415"/>
                      <a:pt x="4074" y="1415"/>
                    </a:cubicBezTo>
                    <a:cubicBezTo>
                      <a:pt x="4081" y="1413"/>
                      <a:pt x="4083" y="1406"/>
                      <a:pt x="4083" y="1399"/>
                    </a:cubicBezTo>
                    <a:cubicBezTo>
                      <a:pt x="3987" y="1116"/>
                      <a:pt x="3830" y="858"/>
                      <a:pt x="3631" y="636"/>
                    </a:cubicBezTo>
                    <a:cubicBezTo>
                      <a:pt x="3270" y="220"/>
                      <a:pt x="2729" y="0"/>
                      <a:pt x="2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3"/>
              <p:cNvSpPr/>
              <p:nvPr/>
            </p:nvSpPr>
            <p:spPr>
              <a:xfrm>
                <a:off x="10462548" y="1871559"/>
                <a:ext cx="156696" cy="96412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2335" extrusionOk="0">
                    <a:moveTo>
                      <a:pt x="1865" y="0"/>
                    </a:moveTo>
                    <a:cubicBezTo>
                      <a:pt x="1282" y="0"/>
                      <a:pt x="630" y="284"/>
                      <a:pt x="1" y="1156"/>
                    </a:cubicBezTo>
                    <a:cubicBezTo>
                      <a:pt x="1" y="1156"/>
                      <a:pt x="605" y="2250"/>
                      <a:pt x="1870" y="2332"/>
                    </a:cubicBezTo>
                    <a:cubicBezTo>
                      <a:pt x="1905" y="2334"/>
                      <a:pt x="1940" y="2335"/>
                      <a:pt x="1974" y="2335"/>
                    </a:cubicBezTo>
                    <a:cubicBezTo>
                      <a:pt x="3171" y="2335"/>
                      <a:pt x="3795" y="985"/>
                      <a:pt x="3795" y="985"/>
                    </a:cubicBezTo>
                    <a:cubicBezTo>
                      <a:pt x="3795" y="985"/>
                      <a:pt x="2951" y="0"/>
                      <a:pt x="1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3"/>
              <p:cNvSpPr/>
              <p:nvPr/>
            </p:nvSpPr>
            <p:spPr>
              <a:xfrm>
                <a:off x="10490213" y="1871600"/>
                <a:ext cx="101202" cy="99922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20" extrusionOk="0">
                    <a:moveTo>
                      <a:pt x="1223" y="0"/>
                    </a:moveTo>
                    <a:cubicBezTo>
                      <a:pt x="567" y="0"/>
                      <a:pt x="31" y="523"/>
                      <a:pt x="15" y="1181"/>
                    </a:cubicBezTo>
                    <a:cubicBezTo>
                      <a:pt x="1" y="1850"/>
                      <a:pt x="530" y="2403"/>
                      <a:pt x="1197" y="2420"/>
                    </a:cubicBezTo>
                    <a:cubicBezTo>
                      <a:pt x="1206" y="2420"/>
                      <a:pt x="1215" y="2420"/>
                      <a:pt x="1223" y="2420"/>
                    </a:cubicBezTo>
                    <a:cubicBezTo>
                      <a:pt x="1879" y="2420"/>
                      <a:pt x="2420" y="1898"/>
                      <a:pt x="2434" y="1237"/>
                    </a:cubicBezTo>
                    <a:cubicBezTo>
                      <a:pt x="2450" y="569"/>
                      <a:pt x="1921" y="14"/>
                      <a:pt x="1253" y="0"/>
                    </a:cubicBezTo>
                    <a:cubicBezTo>
                      <a:pt x="1243" y="0"/>
                      <a:pt x="1233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3"/>
              <p:cNvSpPr/>
              <p:nvPr/>
            </p:nvSpPr>
            <p:spPr>
              <a:xfrm>
                <a:off x="10461970" y="1864952"/>
                <a:ext cx="168876" cy="54874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1329" extrusionOk="0">
                    <a:moveTo>
                      <a:pt x="1884" y="1"/>
                    </a:moveTo>
                    <a:cubicBezTo>
                      <a:pt x="1669" y="1"/>
                      <a:pt x="1454" y="32"/>
                      <a:pt x="1249" y="96"/>
                    </a:cubicBezTo>
                    <a:cubicBezTo>
                      <a:pt x="675" y="281"/>
                      <a:pt x="223" y="756"/>
                      <a:pt x="3" y="1311"/>
                    </a:cubicBezTo>
                    <a:cubicBezTo>
                      <a:pt x="1" y="1316"/>
                      <a:pt x="3" y="1323"/>
                      <a:pt x="10" y="1328"/>
                    </a:cubicBezTo>
                    <a:cubicBezTo>
                      <a:pt x="11" y="1328"/>
                      <a:pt x="13" y="1329"/>
                      <a:pt x="14" y="1329"/>
                    </a:cubicBezTo>
                    <a:cubicBezTo>
                      <a:pt x="19" y="1329"/>
                      <a:pt x="25" y="1326"/>
                      <a:pt x="26" y="1321"/>
                    </a:cubicBezTo>
                    <a:cubicBezTo>
                      <a:pt x="291" y="817"/>
                      <a:pt x="736" y="384"/>
                      <a:pt x="1289" y="220"/>
                    </a:cubicBezTo>
                    <a:cubicBezTo>
                      <a:pt x="1466" y="166"/>
                      <a:pt x="1651" y="144"/>
                      <a:pt x="1836" y="144"/>
                    </a:cubicBezTo>
                    <a:cubicBezTo>
                      <a:pt x="1934" y="144"/>
                      <a:pt x="2032" y="150"/>
                      <a:pt x="2129" y="161"/>
                    </a:cubicBezTo>
                    <a:cubicBezTo>
                      <a:pt x="2600" y="218"/>
                      <a:pt x="3052" y="410"/>
                      <a:pt x="3403" y="733"/>
                    </a:cubicBezTo>
                    <a:cubicBezTo>
                      <a:pt x="3542" y="859"/>
                      <a:pt x="3673" y="1007"/>
                      <a:pt x="3766" y="1166"/>
                    </a:cubicBezTo>
                    <a:cubicBezTo>
                      <a:pt x="3773" y="1175"/>
                      <a:pt x="3780" y="1182"/>
                      <a:pt x="3792" y="1187"/>
                    </a:cubicBezTo>
                    <a:cubicBezTo>
                      <a:pt x="3798" y="1190"/>
                      <a:pt x="3804" y="1191"/>
                      <a:pt x="3809" y="1191"/>
                    </a:cubicBezTo>
                    <a:cubicBezTo>
                      <a:pt x="3827" y="1191"/>
                      <a:pt x="3844" y="1181"/>
                      <a:pt x="3851" y="1164"/>
                    </a:cubicBezTo>
                    <a:cubicBezTo>
                      <a:pt x="3933" y="960"/>
                      <a:pt x="4012" y="754"/>
                      <a:pt x="4087" y="548"/>
                    </a:cubicBezTo>
                    <a:cubicBezTo>
                      <a:pt x="4090" y="541"/>
                      <a:pt x="4087" y="536"/>
                      <a:pt x="4083" y="531"/>
                    </a:cubicBezTo>
                    <a:cubicBezTo>
                      <a:pt x="4081" y="531"/>
                      <a:pt x="4079" y="531"/>
                      <a:pt x="4077" y="531"/>
                    </a:cubicBezTo>
                    <a:cubicBezTo>
                      <a:pt x="4072" y="531"/>
                      <a:pt x="4068" y="533"/>
                      <a:pt x="4066" y="538"/>
                    </a:cubicBezTo>
                    <a:cubicBezTo>
                      <a:pt x="4015" y="634"/>
                      <a:pt x="3963" y="733"/>
                      <a:pt x="3914" y="831"/>
                    </a:cubicBezTo>
                    <a:cubicBezTo>
                      <a:pt x="3878" y="903"/>
                      <a:pt x="3842" y="976"/>
                      <a:pt x="3806" y="1048"/>
                    </a:cubicBezTo>
                    <a:lnTo>
                      <a:pt x="3806" y="1048"/>
                    </a:lnTo>
                    <a:cubicBezTo>
                      <a:pt x="3415" y="387"/>
                      <a:pt x="2646" y="1"/>
                      <a:pt x="1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3"/>
              <p:cNvSpPr/>
              <p:nvPr/>
            </p:nvSpPr>
            <p:spPr>
              <a:xfrm>
                <a:off x="10332402" y="2049023"/>
                <a:ext cx="170693" cy="75726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1834" extrusionOk="0">
                    <a:moveTo>
                      <a:pt x="165" y="1"/>
                    </a:moveTo>
                    <a:cubicBezTo>
                      <a:pt x="164" y="1"/>
                      <a:pt x="1" y="1785"/>
                      <a:pt x="1937" y="1832"/>
                    </a:cubicBezTo>
                    <a:cubicBezTo>
                      <a:pt x="1967" y="1833"/>
                      <a:pt x="1996" y="1833"/>
                      <a:pt x="2025" y="1833"/>
                    </a:cubicBezTo>
                    <a:cubicBezTo>
                      <a:pt x="4134" y="1833"/>
                      <a:pt x="3780" y="85"/>
                      <a:pt x="3780" y="85"/>
                    </a:cubicBezTo>
                    <a:lnTo>
                      <a:pt x="3780" y="85"/>
                    </a:lnTo>
                    <a:cubicBezTo>
                      <a:pt x="3323" y="105"/>
                      <a:pt x="2898" y="113"/>
                      <a:pt x="2512" y="113"/>
                    </a:cubicBezTo>
                    <a:cubicBezTo>
                      <a:pt x="1063" y="113"/>
                      <a:pt x="165" y="1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3"/>
              <p:cNvSpPr/>
              <p:nvPr/>
            </p:nvSpPr>
            <p:spPr>
              <a:xfrm>
                <a:off x="10340136" y="2052761"/>
                <a:ext cx="149346" cy="20604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99" extrusionOk="0">
                    <a:moveTo>
                      <a:pt x="1" y="1"/>
                    </a:moveTo>
                    <a:cubicBezTo>
                      <a:pt x="1" y="1"/>
                      <a:pt x="840" y="498"/>
                      <a:pt x="1955" y="498"/>
                    </a:cubicBezTo>
                    <a:cubicBezTo>
                      <a:pt x="2469" y="498"/>
                      <a:pt x="3041" y="393"/>
                      <a:pt x="3616" y="8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3"/>
              <p:cNvSpPr/>
              <p:nvPr/>
            </p:nvSpPr>
            <p:spPr>
              <a:xfrm>
                <a:off x="10361016" y="2098035"/>
                <a:ext cx="108551" cy="28614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693" extrusionOk="0">
                    <a:moveTo>
                      <a:pt x="1362" y="0"/>
                    </a:moveTo>
                    <a:cubicBezTo>
                      <a:pt x="668" y="0"/>
                      <a:pt x="1" y="224"/>
                      <a:pt x="1" y="224"/>
                    </a:cubicBezTo>
                    <a:cubicBezTo>
                      <a:pt x="1" y="224"/>
                      <a:pt x="394" y="669"/>
                      <a:pt x="1387" y="692"/>
                    </a:cubicBezTo>
                    <a:cubicBezTo>
                      <a:pt x="1402" y="692"/>
                      <a:pt x="1417" y="692"/>
                      <a:pt x="1431" y="692"/>
                    </a:cubicBezTo>
                    <a:cubicBezTo>
                      <a:pt x="2187" y="692"/>
                      <a:pt x="2628" y="284"/>
                      <a:pt x="2628" y="284"/>
                    </a:cubicBezTo>
                    <a:cubicBezTo>
                      <a:pt x="2628" y="284"/>
                      <a:pt x="2153" y="20"/>
                      <a:pt x="1434" y="1"/>
                    </a:cubicBezTo>
                    <a:cubicBezTo>
                      <a:pt x="1410" y="1"/>
                      <a:pt x="1386" y="0"/>
                      <a:pt x="1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3"/>
              <p:cNvSpPr/>
              <p:nvPr/>
            </p:nvSpPr>
            <p:spPr>
              <a:xfrm>
                <a:off x="10121493" y="1589135"/>
                <a:ext cx="592718" cy="253314"/>
              </a:xfrm>
              <a:custGeom>
                <a:avLst/>
                <a:gdLst/>
                <a:ahLst/>
                <a:cxnLst/>
                <a:rect l="l" t="t" r="r" b="b"/>
                <a:pathLst>
                  <a:path w="14355" h="6135" extrusionOk="0">
                    <a:moveTo>
                      <a:pt x="5755" y="1"/>
                    </a:moveTo>
                    <a:cubicBezTo>
                      <a:pt x="5596" y="1"/>
                      <a:pt x="5435" y="3"/>
                      <a:pt x="5273" y="8"/>
                    </a:cubicBezTo>
                    <a:cubicBezTo>
                      <a:pt x="1" y="162"/>
                      <a:pt x="1928" y="5891"/>
                      <a:pt x="1928" y="5891"/>
                    </a:cubicBezTo>
                    <a:cubicBezTo>
                      <a:pt x="2527" y="3962"/>
                      <a:pt x="3098" y="3729"/>
                      <a:pt x="3340" y="3729"/>
                    </a:cubicBezTo>
                    <a:cubicBezTo>
                      <a:pt x="3417" y="3729"/>
                      <a:pt x="3460" y="3752"/>
                      <a:pt x="3460" y="3752"/>
                    </a:cubicBezTo>
                    <a:cubicBezTo>
                      <a:pt x="3823" y="3800"/>
                      <a:pt x="4175" y="3821"/>
                      <a:pt x="4514" y="3821"/>
                    </a:cubicBezTo>
                    <a:cubicBezTo>
                      <a:pt x="7514" y="3821"/>
                      <a:pt x="9535" y="2167"/>
                      <a:pt x="9535" y="2167"/>
                    </a:cubicBezTo>
                    <a:lnTo>
                      <a:pt x="9535" y="2167"/>
                    </a:lnTo>
                    <a:cubicBezTo>
                      <a:pt x="9443" y="3820"/>
                      <a:pt x="11439" y="4408"/>
                      <a:pt x="11820" y="4727"/>
                    </a:cubicBezTo>
                    <a:cubicBezTo>
                      <a:pt x="12204" y="5043"/>
                      <a:pt x="12502" y="6134"/>
                      <a:pt x="12502" y="6134"/>
                    </a:cubicBezTo>
                    <a:cubicBezTo>
                      <a:pt x="14354" y="2378"/>
                      <a:pt x="10775" y="1"/>
                      <a:pt x="5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3"/>
              <p:cNvSpPr/>
              <p:nvPr/>
            </p:nvSpPr>
            <p:spPr>
              <a:xfrm>
                <a:off x="9250067" y="2582944"/>
                <a:ext cx="724598" cy="882945"/>
              </a:xfrm>
              <a:custGeom>
                <a:avLst/>
                <a:gdLst/>
                <a:ahLst/>
                <a:cxnLst/>
                <a:rect l="l" t="t" r="r" b="b"/>
                <a:pathLst>
                  <a:path w="17549" h="21384" extrusionOk="0">
                    <a:moveTo>
                      <a:pt x="3664" y="1"/>
                    </a:moveTo>
                    <a:cubicBezTo>
                      <a:pt x="3565" y="1"/>
                      <a:pt x="3466" y="9"/>
                      <a:pt x="3368" y="27"/>
                    </a:cubicBezTo>
                    <a:cubicBezTo>
                      <a:pt x="1" y="653"/>
                      <a:pt x="673" y="3929"/>
                      <a:pt x="865" y="4606"/>
                    </a:cubicBezTo>
                    <a:cubicBezTo>
                      <a:pt x="3277" y="9100"/>
                      <a:pt x="5027" y="13463"/>
                      <a:pt x="9471" y="19414"/>
                    </a:cubicBezTo>
                    <a:cubicBezTo>
                      <a:pt x="10532" y="20833"/>
                      <a:pt x="11623" y="21383"/>
                      <a:pt x="12626" y="21383"/>
                    </a:cubicBezTo>
                    <a:cubicBezTo>
                      <a:pt x="15429" y="21383"/>
                      <a:pt x="17548" y="17092"/>
                      <a:pt x="16415" y="15493"/>
                    </a:cubicBezTo>
                    <a:cubicBezTo>
                      <a:pt x="16415" y="15493"/>
                      <a:pt x="14373" y="10859"/>
                      <a:pt x="11307" y="7882"/>
                    </a:cubicBezTo>
                    <a:cubicBezTo>
                      <a:pt x="9347" y="5978"/>
                      <a:pt x="8036" y="4034"/>
                      <a:pt x="7214" y="2564"/>
                    </a:cubicBezTo>
                    <a:cubicBezTo>
                      <a:pt x="7214" y="2564"/>
                      <a:pt x="5375" y="1"/>
                      <a:pt x="3664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3"/>
              <p:cNvSpPr/>
              <p:nvPr/>
            </p:nvSpPr>
            <p:spPr>
              <a:xfrm>
                <a:off x="9664330" y="2853352"/>
                <a:ext cx="244478" cy="329783"/>
              </a:xfrm>
              <a:custGeom>
                <a:avLst/>
                <a:gdLst/>
                <a:ahLst/>
                <a:cxnLst/>
                <a:rect l="l" t="t" r="r" b="b"/>
                <a:pathLst>
                  <a:path w="5921" h="7987" fill="none" extrusionOk="0">
                    <a:moveTo>
                      <a:pt x="0" y="1"/>
                    </a:moveTo>
                    <a:cubicBezTo>
                      <a:pt x="0" y="1"/>
                      <a:pt x="3757" y="3216"/>
                      <a:pt x="5921" y="7986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3"/>
              <p:cNvSpPr/>
              <p:nvPr/>
            </p:nvSpPr>
            <p:spPr>
              <a:xfrm>
                <a:off x="9167405" y="2273311"/>
                <a:ext cx="422025" cy="562618"/>
              </a:xfrm>
              <a:custGeom>
                <a:avLst/>
                <a:gdLst/>
                <a:ahLst/>
                <a:cxnLst/>
                <a:rect l="l" t="t" r="r" b="b"/>
                <a:pathLst>
                  <a:path w="10221" h="13626" extrusionOk="0">
                    <a:moveTo>
                      <a:pt x="3035" y="0"/>
                    </a:moveTo>
                    <a:cubicBezTo>
                      <a:pt x="2880" y="0"/>
                      <a:pt x="2718" y="50"/>
                      <a:pt x="2544" y="159"/>
                    </a:cubicBezTo>
                    <a:cubicBezTo>
                      <a:pt x="2544" y="159"/>
                      <a:pt x="1820" y="587"/>
                      <a:pt x="2478" y="1688"/>
                    </a:cubicBezTo>
                    <a:cubicBezTo>
                      <a:pt x="2630" y="1939"/>
                      <a:pt x="3333" y="3351"/>
                      <a:pt x="3944" y="4545"/>
                    </a:cubicBezTo>
                    <a:cubicBezTo>
                      <a:pt x="3944" y="4545"/>
                      <a:pt x="3648" y="4367"/>
                      <a:pt x="3316" y="4367"/>
                    </a:cubicBezTo>
                    <a:cubicBezTo>
                      <a:pt x="2962" y="4367"/>
                      <a:pt x="2567" y="4568"/>
                      <a:pt x="2443" y="5400"/>
                    </a:cubicBezTo>
                    <a:cubicBezTo>
                      <a:pt x="2443" y="5400"/>
                      <a:pt x="1251" y="5683"/>
                      <a:pt x="1689" y="7152"/>
                    </a:cubicBezTo>
                    <a:cubicBezTo>
                      <a:pt x="1689" y="7152"/>
                      <a:pt x="1" y="7536"/>
                      <a:pt x="886" y="9051"/>
                    </a:cubicBezTo>
                    <a:cubicBezTo>
                      <a:pt x="886" y="9051"/>
                      <a:pt x="1392" y="10859"/>
                      <a:pt x="3118" y="12613"/>
                    </a:cubicBezTo>
                    <a:cubicBezTo>
                      <a:pt x="3118" y="12613"/>
                      <a:pt x="3930" y="13625"/>
                      <a:pt x="5263" y="13625"/>
                    </a:cubicBezTo>
                    <a:cubicBezTo>
                      <a:pt x="5980" y="13625"/>
                      <a:pt x="6847" y="13333"/>
                      <a:pt x="7820" y="12433"/>
                    </a:cubicBezTo>
                    <a:cubicBezTo>
                      <a:pt x="8176" y="12102"/>
                      <a:pt x="10221" y="9405"/>
                      <a:pt x="9392" y="7953"/>
                    </a:cubicBezTo>
                    <a:cubicBezTo>
                      <a:pt x="8560" y="6501"/>
                      <a:pt x="7755" y="6491"/>
                      <a:pt x="7755" y="6491"/>
                    </a:cubicBezTo>
                    <a:cubicBezTo>
                      <a:pt x="7755" y="6491"/>
                      <a:pt x="6773" y="5004"/>
                      <a:pt x="5691" y="3398"/>
                    </a:cubicBezTo>
                    <a:cubicBezTo>
                      <a:pt x="4596" y="1771"/>
                      <a:pt x="3956" y="0"/>
                      <a:pt x="3035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3"/>
              <p:cNvSpPr/>
              <p:nvPr/>
            </p:nvSpPr>
            <p:spPr>
              <a:xfrm>
                <a:off x="9324142" y="2541200"/>
                <a:ext cx="163550" cy="207771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5032" fill="none" extrusionOk="0">
                    <a:moveTo>
                      <a:pt x="3961" y="1"/>
                    </a:moveTo>
                    <a:cubicBezTo>
                      <a:pt x="3961" y="1"/>
                      <a:pt x="2169" y="256"/>
                      <a:pt x="1085" y="160"/>
                    </a:cubicBezTo>
                    <a:cubicBezTo>
                      <a:pt x="1" y="64"/>
                      <a:pt x="256" y="2959"/>
                      <a:pt x="3584" y="2334"/>
                    </a:cubicBezTo>
                    <a:cubicBezTo>
                      <a:pt x="3584" y="2334"/>
                      <a:pt x="1928" y="2755"/>
                      <a:pt x="1928" y="4390"/>
                    </a:cubicBezTo>
                    <a:cubicBezTo>
                      <a:pt x="1928" y="4390"/>
                      <a:pt x="1973" y="4769"/>
                      <a:pt x="2099" y="503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3"/>
              <p:cNvSpPr/>
              <p:nvPr/>
            </p:nvSpPr>
            <p:spPr>
              <a:xfrm>
                <a:off x="9330253" y="2460974"/>
                <a:ext cx="63380" cy="877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125" fill="none" extrusionOk="0">
                    <a:moveTo>
                      <a:pt x="0" y="0"/>
                    </a:moveTo>
                    <a:cubicBezTo>
                      <a:pt x="0" y="0"/>
                      <a:pt x="733" y="1077"/>
                      <a:pt x="1534" y="212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3"/>
              <p:cNvSpPr/>
              <p:nvPr/>
            </p:nvSpPr>
            <p:spPr>
              <a:xfrm>
                <a:off x="9366877" y="2547022"/>
                <a:ext cx="72588" cy="49053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188" fill="none" extrusionOk="0">
                    <a:moveTo>
                      <a:pt x="120" y="26"/>
                    </a:moveTo>
                    <a:cubicBezTo>
                      <a:pt x="120" y="26"/>
                      <a:pt x="1" y="811"/>
                      <a:pt x="748" y="1000"/>
                    </a:cubicBezTo>
                    <a:cubicBezTo>
                      <a:pt x="1495" y="1188"/>
                      <a:pt x="1757" y="588"/>
                      <a:pt x="1598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3"/>
              <p:cNvSpPr/>
              <p:nvPr/>
            </p:nvSpPr>
            <p:spPr>
              <a:xfrm>
                <a:off x="10176615" y="2675805"/>
                <a:ext cx="678477" cy="812216"/>
              </a:xfrm>
              <a:custGeom>
                <a:avLst/>
                <a:gdLst/>
                <a:ahLst/>
                <a:cxnLst/>
                <a:rect l="l" t="t" r="r" b="b"/>
                <a:pathLst>
                  <a:path w="16432" h="19671" extrusionOk="0">
                    <a:moveTo>
                      <a:pt x="1394" y="1"/>
                    </a:moveTo>
                    <a:lnTo>
                      <a:pt x="1" y="18422"/>
                    </a:lnTo>
                    <a:lnTo>
                      <a:pt x="14448" y="19670"/>
                    </a:lnTo>
                    <a:lnTo>
                      <a:pt x="16431" y="1254"/>
                    </a:lnTo>
                    <a:lnTo>
                      <a:pt x="139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3"/>
              <p:cNvSpPr/>
              <p:nvPr/>
            </p:nvSpPr>
            <p:spPr>
              <a:xfrm>
                <a:off x="10093746" y="2744471"/>
                <a:ext cx="642101" cy="792685"/>
              </a:xfrm>
              <a:custGeom>
                <a:avLst/>
                <a:gdLst/>
                <a:ahLst/>
                <a:cxnLst/>
                <a:rect l="l" t="t" r="r" b="b"/>
                <a:pathLst>
                  <a:path w="15551" h="19198" extrusionOk="0">
                    <a:moveTo>
                      <a:pt x="15071" y="1"/>
                    </a:moveTo>
                    <a:lnTo>
                      <a:pt x="1" y="757"/>
                    </a:lnTo>
                    <a:lnTo>
                      <a:pt x="1064" y="19197"/>
                    </a:lnTo>
                    <a:lnTo>
                      <a:pt x="15551" y="18518"/>
                    </a:lnTo>
                    <a:lnTo>
                      <a:pt x="1507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3"/>
              <p:cNvSpPr/>
              <p:nvPr/>
            </p:nvSpPr>
            <p:spPr>
              <a:xfrm>
                <a:off x="10150024" y="2813921"/>
                <a:ext cx="529544" cy="653786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15834" fill="none" extrusionOk="0">
                    <a:moveTo>
                      <a:pt x="1" y="623"/>
                    </a:moveTo>
                    <a:lnTo>
                      <a:pt x="877" y="15834"/>
                    </a:lnTo>
                    <a:lnTo>
                      <a:pt x="12825" y="15274"/>
                    </a:lnTo>
                    <a:lnTo>
                      <a:pt x="1242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3"/>
              <p:cNvSpPr/>
              <p:nvPr/>
            </p:nvSpPr>
            <p:spPr>
              <a:xfrm>
                <a:off x="10330379" y="2744471"/>
                <a:ext cx="397169" cy="443289"/>
              </a:xfrm>
              <a:custGeom>
                <a:avLst/>
                <a:gdLst/>
                <a:ahLst/>
                <a:cxnLst/>
                <a:rect l="l" t="t" r="r" b="b"/>
                <a:pathLst>
                  <a:path w="9619" h="10736" fill="none" extrusionOk="0">
                    <a:moveTo>
                      <a:pt x="0" y="469"/>
                    </a:moveTo>
                    <a:lnTo>
                      <a:pt x="9340" y="1"/>
                    </a:lnTo>
                    <a:lnTo>
                      <a:pt x="9619" y="10736"/>
                    </a:ln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3"/>
              <p:cNvSpPr/>
              <p:nvPr/>
            </p:nvSpPr>
            <p:spPr>
              <a:xfrm>
                <a:off x="10797988" y="2727542"/>
                <a:ext cx="57021" cy="5298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2833" fill="none" extrusionOk="0">
                    <a:moveTo>
                      <a:pt x="1380" y="1"/>
                    </a:moveTo>
                    <a:lnTo>
                      <a:pt x="1" y="12832"/>
                    </a:ln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3"/>
              <p:cNvSpPr/>
              <p:nvPr/>
            </p:nvSpPr>
            <p:spPr>
              <a:xfrm>
                <a:off x="10106918" y="3003442"/>
                <a:ext cx="17342" cy="30017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270" fill="none" extrusionOk="0">
                    <a:moveTo>
                      <a:pt x="0" y="0"/>
                    </a:moveTo>
                    <a:lnTo>
                      <a:pt x="419" y="7269"/>
                    </a:ln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3"/>
              <p:cNvSpPr/>
              <p:nvPr/>
            </p:nvSpPr>
            <p:spPr>
              <a:xfrm>
                <a:off x="10371297" y="3219966"/>
                <a:ext cx="877743" cy="342831"/>
              </a:xfrm>
              <a:custGeom>
                <a:avLst/>
                <a:gdLst/>
                <a:ahLst/>
                <a:cxnLst/>
                <a:rect l="l" t="t" r="r" b="b"/>
                <a:pathLst>
                  <a:path w="21258" h="8303" extrusionOk="0">
                    <a:moveTo>
                      <a:pt x="16740" y="1"/>
                    </a:moveTo>
                    <a:cubicBezTo>
                      <a:pt x="16690" y="1"/>
                      <a:pt x="16640" y="3"/>
                      <a:pt x="16590" y="7"/>
                    </a:cubicBezTo>
                    <a:cubicBezTo>
                      <a:pt x="16590" y="7"/>
                      <a:pt x="12122" y="529"/>
                      <a:pt x="8578" y="1538"/>
                    </a:cubicBezTo>
                    <a:cubicBezTo>
                      <a:pt x="6601" y="2101"/>
                      <a:pt x="4834" y="2260"/>
                      <a:pt x="3472" y="2260"/>
                    </a:cubicBezTo>
                    <a:cubicBezTo>
                      <a:pt x="3275" y="2260"/>
                      <a:pt x="3086" y="2256"/>
                      <a:pt x="2906" y="2250"/>
                    </a:cubicBezTo>
                    <a:cubicBezTo>
                      <a:pt x="2906" y="2250"/>
                      <a:pt x="707" y="2602"/>
                      <a:pt x="354" y="4241"/>
                    </a:cubicBezTo>
                    <a:cubicBezTo>
                      <a:pt x="0" y="5880"/>
                      <a:pt x="1000" y="6936"/>
                      <a:pt x="1567" y="7105"/>
                    </a:cubicBezTo>
                    <a:cubicBezTo>
                      <a:pt x="3812" y="7805"/>
                      <a:pt x="6782" y="8302"/>
                      <a:pt x="9594" y="8302"/>
                    </a:cubicBezTo>
                    <a:cubicBezTo>
                      <a:pt x="12032" y="8302"/>
                      <a:pt x="14352" y="7929"/>
                      <a:pt x="15981" y="6990"/>
                    </a:cubicBezTo>
                    <a:cubicBezTo>
                      <a:pt x="21258" y="3951"/>
                      <a:pt x="18951" y="1"/>
                      <a:pt x="16740" y="1"/>
                    </a:cubicBezTo>
                    <a:close/>
                  </a:path>
                </a:pathLst>
              </a:custGeom>
              <a:solidFill>
                <a:srgbClr val="EDD0D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3"/>
              <p:cNvSpPr/>
              <p:nvPr/>
            </p:nvSpPr>
            <p:spPr>
              <a:xfrm>
                <a:off x="10805916" y="3234418"/>
                <a:ext cx="150791" cy="28779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697" fill="none" extrusionOk="0">
                    <a:moveTo>
                      <a:pt x="1" y="697"/>
                    </a:moveTo>
                    <a:cubicBezTo>
                      <a:pt x="1" y="697"/>
                      <a:pt x="1240" y="345"/>
                      <a:pt x="3652" y="1"/>
                    </a:cubicBezTo>
                  </a:path>
                </a:pathLst>
              </a:custGeom>
              <a:noFill/>
              <a:ln w="3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3"/>
              <p:cNvSpPr/>
              <p:nvPr/>
            </p:nvSpPr>
            <p:spPr>
              <a:xfrm>
                <a:off x="10037881" y="3260513"/>
                <a:ext cx="574674" cy="311533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7545" extrusionOk="0">
                    <a:moveTo>
                      <a:pt x="6184" y="0"/>
                    </a:moveTo>
                    <a:cubicBezTo>
                      <a:pt x="5717" y="0"/>
                      <a:pt x="5367" y="113"/>
                      <a:pt x="5298" y="610"/>
                    </a:cubicBezTo>
                    <a:cubicBezTo>
                      <a:pt x="5211" y="1228"/>
                      <a:pt x="6372" y="1437"/>
                      <a:pt x="7190" y="1549"/>
                    </a:cubicBezTo>
                    <a:cubicBezTo>
                      <a:pt x="8392" y="1713"/>
                      <a:pt x="7794" y="1973"/>
                      <a:pt x="6839" y="1973"/>
                    </a:cubicBezTo>
                    <a:cubicBezTo>
                      <a:pt x="6826" y="1973"/>
                      <a:pt x="6814" y="1973"/>
                      <a:pt x="6801" y="1973"/>
                    </a:cubicBezTo>
                    <a:cubicBezTo>
                      <a:pt x="6398" y="1968"/>
                      <a:pt x="4143" y="1643"/>
                      <a:pt x="3005" y="1221"/>
                    </a:cubicBezTo>
                    <a:cubicBezTo>
                      <a:pt x="2508" y="1038"/>
                      <a:pt x="2065" y="941"/>
                      <a:pt x="1717" y="941"/>
                    </a:cubicBezTo>
                    <a:cubicBezTo>
                      <a:pt x="1270" y="941"/>
                      <a:pt x="981" y="1101"/>
                      <a:pt x="939" y="1444"/>
                    </a:cubicBezTo>
                    <a:cubicBezTo>
                      <a:pt x="862" y="2050"/>
                      <a:pt x="2391" y="2538"/>
                      <a:pt x="2391" y="2538"/>
                    </a:cubicBezTo>
                    <a:cubicBezTo>
                      <a:pt x="1823" y="2365"/>
                      <a:pt x="1367" y="2276"/>
                      <a:pt x="1017" y="2276"/>
                    </a:cubicBezTo>
                    <a:cubicBezTo>
                      <a:pt x="523" y="2276"/>
                      <a:pt x="239" y="2452"/>
                      <a:pt x="143" y="2816"/>
                    </a:cubicBezTo>
                    <a:cubicBezTo>
                      <a:pt x="0" y="3350"/>
                      <a:pt x="1258" y="3870"/>
                      <a:pt x="1258" y="3870"/>
                    </a:cubicBezTo>
                    <a:cubicBezTo>
                      <a:pt x="1258" y="3870"/>
                      <a:pt x="1254" y="3870"/>
                      <a:pt x="1248" y="3870"/>
                    </a:cubicBezTo>
                    <a:cubicBezTo>
                      <a:pt x="1176" y="3870"/>
                      <a:pt x="737" y="3892"/>
                      <a:pt x="731" y="4420"/>
                    </a:cubicBezTo>
                    <a:cubicBezTo>
                      <a:pt x="726" y="4994"/>
                      <a:pt x="2028" y="5493"/>
                      <a:pt x="2028" y="5493"/>
                    </a:cubicBezTo>
                    <a:cubicBezTo>
                      <a:pt x="1632" y="5561"/>
                      <a:pt x="1616" y="5924"/>
                      <a:pt x="1616" y="5924"/>
                    </a:cubicBezTo>
                    <a:cubicBezTo>
                      <a:pt x="1679" y="6767"/>
                      <a:pt x="3546" y="7107"/>
                      <a:pt x="3546" y="7107"/>
                    </a:cubicBezTo>
                    <a:cubicBezTo>
                      <a:pt x="5309" y="7435"/>
                      <a:pt x="6571" y="7545"/>
                      <a:pt x="7504" y="7545"/>
                    </a:cubicBezTo>
                    <a:cubicBezTo>
                      <a:pt x="8686" y="7545"/>
                      <a:pt x="9341" y="7369"/>
                      <a:pt x="9820" y="7242"/>
                    </a:cubicBezTo>
                    <a:cubicBezTo>
                      <a:pt x="10679" y="7018"/>
                      <a:pt x="12534" y="6196"/>
                      <a:pt x="12534" y="6196"/>
                    </a:cubicBezTo>
                    <a:cubicBezTo>
                      <a:pt x="13918" y="5474"/>
                      <a:pt x="13351" y="2879"/>
                      <a:pt x="12696" y="2285"/>
                    </a:cubicBezTo>
                    <a:cubicBezTo>
                      <a:pt x="12211" y="1842"/>
                      <a:pt x="11742" y="1582"/>
                      <a:pt x="11225" y="1357"/>
                    </a:cubicBezTo>
                    <a:cubicBezTo>
                      <a:pt x="10059" y="849"/>
                      <a:pt x="8417" y="97"/>
                      <a:pt x="7405" y="76"/>
                    </a:cubicBezTo>
                    <a:cubicBezTo>
                      <a:pt x="6979" y="68"/>
                      <a:pt x="6546" y="0"/>
                      <a:pt x="6184" y="0"/>
                    </a:cubicBezTo>
                    <a:close/>
                  </a:path>
                </a:pathLst>
              </a:custGeom>
              <a:solidFill>
                <a:srgbClr val="ED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3"/>
              <p:cNvSpPr/>
              <p:nvPr/>
            </p:nvSpPr>
            <p:spPr>
              <a:xfrm>
                <a:off x="10114845" y="3356760"/>
                <a:ext cx="229118" cy="55659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1348" fill="none" extrusionOk="0">
                    <a:moveTo>
                      <a:pt x="0" y="0"/>
                    </a:moveTo>
                    <a:cubicBezTo>
                      <a:pt x="0" y="0"/>
                      <a:pt x="1740" y="965"/>
                      <a:pt x="5548" y="134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3"/>
              <p:cNvSpPr/>
              <p:nvPr/>
            </p:nvSpPr>
            <p:spPr>
              <a:xfrm>
                <a:off x="10089782" y="3420305"/>
                <a:ext cx="248855" cy="5495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1331" fill="none" extrusionOk="0">
                    <a:moveTo>
                      <a:pt x="1" y="0"/>
                    </a:moveTo>
                    <a:cubicBezTo>
                      <a:pt x="1" y="0"/>
                      <a:pt x="2017" y="993"/>
                      <a:pt x="6026" y="133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3"/>
              <p:cNvSpPr/>
              <p:nvPr/>
            </p:nvSpPr>
            <p:spPr>
              <a:xfrm>
                <a:off x="10121617" y="3487319"/>
                <a:ext cx="200587" cy="40547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982" fill="none" extrusionOk="0">
                    <a:moveTo>
                      <a:pt x="0" y="0"/>
                    </a:moveTo>
                    <a:cubicBezTo>
                      <a:pt x="0" y="0"/>
                      <a:pt x="1220" y="670"/>
                      <a:pt x="4857" y="98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3"/>
              <p:cNvSpPr/>
              <p:nvPr/>
            </p:nvSpPr>
            <p:spPr>
              <a:xfrm>
                <a:off x="10308619" y="3260554"/>
                <a:ext cx="365169" cy="62802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521" fill="none" extrusionOk="0">
                    <a:moveTo>
                      <a:pt x="8843" y="867"/>
                    </a:moveTo>
                    <a:cubicBezTo>
                      <a:pt x="8843" y="867"/>
                      <a:pt x="6305" y="1520"/>
                      <a:pt x="4694" y="1244"/>
                    </a:cubicBezTo>
                    <a:cubicBezTo>
                      <a:pt x="3082" y="965"/>
                      <a:pt x="3024" y="183"/>
                      <a:pt x="0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6" name="Google Shape;776;p43"/>
            <p:cNvSpPr/>
            <p:nvPr/>
          </p:nvSpPr>
          <p:spPr>
            <a:xfrm>
              <a:off x="9268276" y="2496277"/>
              <a:ext cx="92283" cy="123003"/>
            </a:xfrm>
            <a:custGeom>
              <a:avLst/>
              <a:gdLst/>
              <a:ahLst/>
              <a:cxnLst/>
              <a:rect l="l" t="t" r="r" b="b"/>
              <a:pathLst>
                <a:path w="2235" h="2979" fill="none" extrusionOk="0">
                  <a:moveTo>
                    <a:pt x="0" y="0"/>
                  </a:moveTo>
                  <a:cubicBezTo>
                    <a:pt x="0" y="0"/>
                    <a:pt x="714" y="2356"/>
                    <a:pt x="1714" y="2850"/>
                  </a:cubicBezTo>
                  <a:cubicBezTo>
                    <a:pt x="1714" y="2850"/>
                    <a:pt x="1956" y="2979"/>
                    <a:pt x="2234" y="284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9237020" y="2568575"/>
              <a:ext cx="109997" cy="113589"/>
            </a:xfrm>
            <a:custGeom>
              <a:avLst/>
              <a:gdLst/>
              <a:ahLst/>
              <a:cxnLst/>
              <a:rect l="l" t="t" r="r" b="b"/>
              <a:pathLst>
                <a:path w="2664" h="2751" fill="none" extrusionOk="0">
                  <a:moveTo>
                    <a:pt x="1" y="1"/>
                  </a:moveTo>
                  <a:cubicBezTo>
                    <a:pt x="1" y="1"/>
                    <a:pt x="441" y="1790"/>
                    <a:pt x="1073" y="2270"/>
                  </a:cubicBezTo>
                  <a:cubicBezTo>
                    <a:pt x="1706" y="2750"/>
                    <a:pt x="2663" y="1638"/>
                    <a:pt x="2396" y="105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9203947" y="2647026"/>
              <a:ext cx="67757" cy="39762"/>
            </a:xfrm>
            <a:custGeom>
              <a:avLst/>
              <a:gdLst/>
              <a:ahLst/>
              <a:cxnLst/>
              <a:rect l="l" t="t" r="r" b="b"/>
              <a:pathLst>
                <a:path w="1641" h="963" fill="none" extrusionOk="0">
                  <a:moveTo>
                    <a:pt x="1640" y="138"/>
                  </a:moveTo>
                  <a:cubicBezTo>
                    <a:pt x="1640" y="138"/>
                    <a:pt x="1572" y="607"/>
                    <a:pt x="1071" y="785"/>
                  </a:cubicBezTo>
                  <a:cubicBezTo>
                    <a:pt x="572" y="963"/>
                    <a:pt x="270" y="457"/>
                    <a:pt x="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3"/>
          <p:cNvGrpSpPr/>
          <p:nvPr/>
        </p:nvGrpSpPr>
        <p:grpSpPr>
          <a:xfrm rot="-1994362">
            <a:off x="5964752" y="992273"/>
            <a:ext cx="478552" cy="515706"/>
            <a:chOff x="5339325" y="1172175"/>
            <a:chExt cx="351625" cy="378925"/>
          </a:xfrm>
        </p:grpSpPr>
        <p:sp>
          <p:nvSpPr>
            <p:cNvPr id="780" name="Google Shape;780;p43"/>
            <p:cNvSpPr/>
            <p:nvPr/>
          </p:nvSpPr>
          <p:spPr>
            <a:xfrm>
              <a:off x="5339325" y="1172450"/>
              <a:ext cx="351625" cy="378650"/>
            </a:xfrm>
            <a:custGeom>
              <a:avLst/>
              <a:gdLst/>
              <a:ahLst/>
              <a:cxnLst/>
              <a:rect l="l" t="t" r="r" b="b"/>
              <a:pathLst>
                <a:path w="14065" h="15146" extrusionOk="0">
                  <a:moveTo>
                    <a:pt x="3369" y="1"/>
                  </a:moveTo>
                  <a:lnTo>
                    <a:pt x="1" y="12189"/>
                  </a:lnTo>
                  <a:lnTo>
                    <a:pt x="10697" y="15145"/>
                  </a:lnTo>
                  <a:lnTo>
                    <a:pt x="14065" y="2957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5339500" y="1260400"/>
              <a:ext cx="59850" cy="216575"/>
            </a:xfrm>
            <a:custGeom>
              <a:avLst/>
              <a:gdLst/>
              <a:ahLst/>
              <a:cxnLst/>
              <a:rect l="l" t="t" r="r" b="b"/>
              <a:pathLst>
                <a:path w="2394" h="8663" fill="none" extrusionOk="0">
                  <a:moveTo>
                    <a:pt x="2393" y="0"/>
                  </a:moveTo>
                  <a:lnTo>
                    <a:pt x="1" y="8662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5455075" y="1224300"/>
              <a:ext cx="176575" cy="45825"/>
            </a:xfrm>
            <a:custGeom>
              <a:avLst/>
              <a:gdLst/>
              <a:ahLst/>
              <a:cxnLst/>
              <a:rect l="l" t="t" r="r" b="b"/>
              <a:pathLst>
                <a:path w="7063" h="1833" fill="none" extrusionOk="0">
                  <a:moveTo>
                    <a:pt x="0" y="1"/>
                  </a:moveTo>
                  <a:lnTo>
                    <a:pt x="7062" y="18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5440600" y="1276600"/>
              <a:ext cx="176575" cy="45800"/>
            </a:xfrm>
            <a:custGeom>
              <a:avLst/>
              <a:gdLst/>
              <a:ahLst/>
              <a:cxnLst/>
              <a:rect l="l" t="t" r="r" b="b"/>
              <a:pathLst>
                <a:path w="7063" h="1832" fill="none" extrusionOk="0">
                  <a:moveTo>
                    <a:pt x="0" y="1"/>
                  </a:moveTo>
                  <a:lnTo>
                    <a:pt x="7062" y="183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5428775" y="1332200"/>
              <a:ext cx="176575" cy="45800"/>
            </a:xfrm>
            <a:custGeom>
              <a:avLst/>
              <a:gdLst/>
              <a:ahLst/>
              <a:cxnLst/>
              <a:rect l="l" t="t" r="r" b="b"/>
              <a:pathLst>
                <a:path w="7063" h="1832" fill="none" extrusionOk="0">
                  <a:moveTo>
                    <a:pt x="1" y="0"/>
                  </a:moveTo>
                  <a:lnTo>
                    <a:pt x="7063" y="18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5414075" y="1385500"/>
              <a:ext cx="176575" cy="45800"/>
            </a:xfrm>
            <a:custGeom>
              <a:avLst/>
              <a:gdLst/>
              <a:ahLst/>
              <a:cxnLst/>
              <a:rect l="l" t="t" r="r" b="b"/>
              <a:pathLst>
                <a:path w="7063" h="1832" fill="none" extrusionOk="0">
                  <a:moveTo>
                    <a:pt x="1" y="0"/>
                  </a:moveTo>
                  <a:lnTo>
                    <a:pt x="7063" y="18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5398325" y="1442475"/>
              <a:ext cx="176575" cy="45750"/>
            </a:xfrm>
            <a:custGeom>
              <a:avLst/>
              <a:gdLst/>
              <a:ahLst/>
              <a:cxnLst/>
              <a:rect l="l" t="t" r="r" b="b"/>
              <a:pathLst>
                <a:path w="7063" h="1830" fill="none" extrusionOk="0">
                  <a:moveTo>
                    <a:pt x="0" y="0"/>
                  </a:moveTo>
                  <a:lnTo>
                    <a:pt x="7062" y="182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5423700" y="1172175"/>
              <a:ext cx="109475" cy="30275"/>
            </a:xfrm>
            <a:custGeom>
              <a:avLst/>
              <a:gdLst/>
              <a:ahLst/>
              <a:cxnLst/>
              <a:rect l="l" t="t" r="r" b="b"/>
              <a:pathLst>
                <a:path w="4379" h="1211" fill="none" extrusionOk="0">
                  <a:moveTo>
                    <a:pt x="1" y="1"/>
                  </a:moveTo>
                  <a:lnTo>
                    <a:pt x="4379" y="1210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43"/>
          <p:cNvGrpSpPr/>
          <p:nvPr/>
        </p:nvGrpSpPr>
        <p:grpSpPr>
          <a:xfrm>
            <a:off x="7683965" y="1692211"/>
            <a:ext cx="469919" cy="478630"/>
            <a:chOff x="4436625" y="438850"/>
            <a:chExt cx="345275" cy="351675"/>
          </a:xfrm>
        </p:grpSpPr>
        <p:sp>
          <p:nvSpPr>
            <p:cNvPr id="789" name="Google Shape;789;p43"/>
            <p:cNvSpPr/>
            <p:nvPr/>
          </p:nvSpPr>
          <p:spPr>
            <a:xfrm>
              <a:off x="4436625" y="438850"/>
              <a:ext cx="285750" cy="351675"/>
            </a:xfrm>
            <a:custGeom>
              <a:avLst/>
              <a:gdLst/>
              <a:ahLst/>
              <a:cxnLst/>
              <a:rect l="l" t="t" r="r" b="b"/>
              <a:pathLst>
                <a:path w="11430" h="14067" extrusionOk="0">
                  <a:moveTo>
                    <a:pt x="7646" y="0"/>
                  </a:moveTo>
                  <a:cubicBezTo>
                    <a:pt x="7646" y="0"/>
                    <a:pt x="2110" y="5151"/>
                    <a:pt x="1" y="6708"/>
                  </a:cubicBezTo>
                  <a:cubicBezTo>
                    <a:pt x="1" y="6708"/>
                    <a:pt x="5539" y="13538"/>
                    <a:pt x="9934" y="14066"/>
                  </a:cubicBezTo>
                  <a:cubicBezTo>
                    <a:pt x="9934" y="14066"/>
                    <a:pt x="11166" y="10758"/>
                    <a:pt x="11429" y="5423"/>
                  </a:cubicBezTo>
                  <a:lnTo>
                    <a:pt x="76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4685025" y="541825"/>
              <a:ext cx="96875" cy="248700"/>
            </a:xfrm>
            <a:custGeom>
              <a:avLst/>
              <a:gdLst/>
              <a:ahLst/>
              <a:cxnLst/>
              <a:rect l="l" t="t" r="r" b="b"/>
              <a:pathLst>
                <a:path w="3875" h="9948" extrusionOk="0">
                  <a:moveTo>
                    <a:pt x="1493" y="0"/>
                  </a:moveTo>
                  <a:lnTo>
                    <a:pt x="1493" y="1304"/>
                  </a:lnTo>
                  <a:cubicBezTo>
                    <a:pt x="1493" y="1304"/>
                    <a:pt x="1081" y="6220"/>
                    <a:pt x="1" y="9947"/>
                  </a:cubicBezTo>
                  <a:cubicBezTo>
                    <a:pt x="1" y="9947"/>
                    <a:pt x="3075" y="6236"/>
                    <a:pt x="3476" y="3718"/>
                  </a:cubicBezTo>
                  <a:cubicBezTo>
                    <a:pt x="3875" y="1199"/>
                    <a:pt x="1493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4699850" y="541825"/>
              <a:ext cx="29200" cy="187700"/>
            </a:xfrm>
            <a:custGeom>
              <a:avLst/>
              <a:gdLst/>
              <a:ahLst/>
              <a:cxnLst/>
              <a:rect l="l" t="t" r="r" b="b"/>
              <a:pathLst>
                <a:path w="1168" h="7508" fill="none" extrusionOk="0">
                  <a:moveTo>
                    <a:pt x="900" y="0"/>
                  </a:moveTo>
                  <a:cubicBezTo>
                    <a:pt x="900" y="0"/>
                    <a:pt x="1168" y="3418"/>
                    <a:pt x="0" y="7508"/>
                  </a:cubicBez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4500075" y="568050"/>
              <a:ext cx="48300" cy="46650"/>
            </a:xfrm>
            <a:custGeom>
              <a:avLst/>
              <a:gdLst/>
              <a:ahLst/>
              <a:cxnLst/>
              <a:rect l="l" t="t" r="r" b="b"/>
              <a:pathLst>
                <a:path w="1932" h="1866" fill="none" extrusionOk="0">
                  <a:moveTo>
                    <a:pt x="0" y="1865"/>
                  </a:moveTo>
                  <a:lnTo>
                    <a:pt x="193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4531800" y="535975"/>
              <a:ext cx="114600" cy="107625"/>
            </a:xfrm>
            <a:custGeom>
              <a:avLst/>
              <a:gdLst/>
              <a:ahLst/>
              <a:cxnLst/>
              <a:rect l="l" t="t" r="r" b="b"/>
              <a:pathLst>
                <a:path w="4584" h="4305" fill="none" extrusionOk="0">
                  <a:moveTo>
                    <a:pt x="1" y="4304"/>
                  </a:moveTo>
                  <a:lnTo>
                    <a:pt x="458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4570575" y="574800"/>
              <a:ext cx="104950" cy="101375"/>
            </a:xfrm>
            <a:custGeom>
              <a:avLst/>
              <a:gdLst/>
              <a:ahLst/>
              <a:cxnLst/>
              <a:rect l="l" t="t" r="r" b="b"/>
              <a:pathLst>
                <a:path w="4198" h="4055" fill="none" extrusionOk="0">
                  <a:moveTo>
                    <a:pt x="0" y="4055"/>
                  </a:moveTo>
                  <a:lnTo>
                    <a:pt x="41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4611125" y="611825"/>
              <a:ext cx="88750" cy="97000"/>
            </a:xfrm>
            <a:custGeom>
              <a:avLst/>
              <a:gdLst/>
              <a:ahLst/>
              <a:cxnLst/>
              <a:rect l="l" t="t" r="r" b="b"/>
              <a:pathLst>
                <a:path w="3550" h="3880" fill="none" extrusionOk="0">
                  <a:moveTo>
                    <a:pt x="0" y="3879"/>
                  </a:moveTo>
                  <a:lnTo>
                    <a:pt x="35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491100" y="666125"/>
              <a:ext cx="193950" cy="124400"/>
            </a:xfrm>
            <a:custGeom>
              <a:avLst/>
              <a:gdLst/>
              <a:ahLst/>
              <a:cxnLst/>
              <a:rect l="l" t="t" r="r" b="b"/>
              <a:pathLst>
                <a:path w="7758" h="4976" fill="none" extrusionOk="0">
                  <a:moveTo>
                    <a:pt x="7758" y="4975"/>
                  </a:moveTo>
                  <a:cubicBezTo>
                    <a:pt x="7758" y="4975"/>
                    <a:pt x="4091" y="4403"/>
                    <a:pt x="0" y="1"/>
                  </a:cubicBez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4580050" y="527350"/>
              <a:ext cx="25625" cy="26250"/>
            </a:xfrm>
            <a:custGeom>
              <a:avLst/>
              <a:gdLst/>
              <a:ahLst/>
              <a:cxnLst/>
              <a:rect l="l" t="t" r="r" b="b"/>
              <a:pathLst>
                <a:path w="1025" h="1050" fill="none" extrusionOk="0">
                  <a:moveTo>
                    <a:pt x="0" y="0"/>
                  </a:moveTo>
                  <a:lnTo>
                    <a:pt x="1025" y="104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4596075" y="500950"/>
              <a:ext cx="37350" cy="37375"/>
            </a:xfrm>
            <a:custGeom>
              <a:avLst/>
              <a:gdLst/>
              <a:ahLst/>
              <a:cxnLst/>
              <a:rect l="l" t="t" r="r" b="b"/>
              <a:pathLst>
                <a:path w="1494" h="1495" fill="none" extrusionOk="0">
                  <a:moveTo>
                    <a:pt x="1150" y="343"/>
                  </a:moveTo>
                  <a:cubicBezTo>
                    <a:pt x="1440" y="633"/>
                    <a:pt x="1493" y="1047"/>
                    <a:pt x="1271" y="1272"/>
                  </a:cubicBezTo>
                  <a:cubicBezTo>
                    <a:pt x="1048" y="1495"/>
                    <a:pt x="634" y="1441"/>
                    <a:pt x="344" y="1152"/>
                  </a:cubicBezTo>
                  <a:cubicBezTo>
                    <a:pt x="54" y="862"/>
                    <a:pt x="1" y="448"/>
                    <a:pt x="224" y="223"/>
                  </a:cubicBezTo>
                  <a:cubicBezTo>
                    <a:pt x="446" y="0"/>
                    <a:pt x="861" y="56"/>
                    <a:pt x="1150" y="34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3"/>
          <p:cNvGrpSpPr/>
          <p:nvPr/>
        </p:nvGrpSpPr>
        <p:grpSpPr>
          <a:xfrm rot="3877121">
            <a:off x="7404473" y="790261"/>
            <a:ext cx="632919" cy="618003"/>
            <a:chOff x="3583450" y="238225"/>
            <a:chExt cx="559025" cy="545850"/>
          </a:xfrm>
        </p:grpSpPr>
        <p:sp>
          <p:nvSpPr>
            <p:cNvPr id="800" name="Google Shape;800;p43"/>
            <p:cNvSpPr/>
            <p:nvPr/>
          </p:nvSpPr>
          <p:spPr>
            <a:xfrm>
              <a:off x="3583450" y="238225"/>
              <a:ext cx="559025" cy="545850"/>
            </a:xfrm>
            <a:custGeom>
              <a:avLst/>
              <a:gdLst/>
              <a:ahLst/>
              <a:cxnLst/>
              <a:rect l="l" t="t" r="r" b="b"/>
              <a:pathLst>
                <a:path w="22361" h="21834" extrusionOk="0">
                  <a:moveTo>
                    <a:pt x="13807" y="1"/>
                  </a:moveTo>
                  <a:lnTo>
                    <a:pt x="0" y="11956"/>
                  </a:lnTo>
                  <a:lnTo>
                    <a:pt x="8553" y="21833"/>
                  </a:lnTo>
                  <a:lnTo>
                    <a:pt x="22360" y="9878"/>
                  </a:lnTo>
                  <a:lnTo>
                    <a:pt x="1380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3589900" y="241775"/>
              <a:ext cx="531300" cy="521775"/>
            </a:xfrm>
            <a:custGeom>
              <a:avLst/>
              <a:gdLst/>
              <a:ahLst/>
              <a:cxnLst/>
              <a:rect l="l" t="t" r="r" b="b"/>
              <a:pathLst>
                <a:path w="21252" h="20871" extrusionOk="0">
                  <a:moveTo>
                    <a:pt x="12801" y="1"/>
                  </a:moveTo>
                  <a:cubicBezTo>
                    <a:pt x="12801" y="1"/>
                    <a:pt x="8060" y="1688"/>
                    <a:pt x="6385" y="5557"/>
                  </a:cubicBezTo>
                  <a:cubicBezTo>
                    <a:pt x="6385" y="5557"/>
                    <a:pt x="3469" y="5913"/>
                    <a:pt x="1" y="11149"/>
                  </a:cubicBezTo>
                  <a:lnTo>
                    <a:pt x="8421" y="20870"/>
                  </a:lnTo>
                  <a:cubicBezTo>
                    <a:pt x="8421" y="20870"/>
                    <a:pt x="10949" y="16341"/>
                    <a:pt x="14659" y="15467"/>
                  </a:cubicBezTo>
                  <a:cubicBezTo>
                    <a:pt x="14659" y="15467"/>
                    <a:pt x="16298" y="11263"/>
                    <a:pt x="21251" y="9758"/>
                  </a:cubicBezTo>
                  <a:lnTo>
                    <a:pt x="1280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3800400" y="628450"/>
              <a:ext cx="155975" cy="135100"/>
            </a:xfrm>
            <a:custGeom>
              <a:avLst/>
              <a:gdLst/>
              <a:ahLst/>
              <a:cxnLst/>
              <a:rect l="l" t="t" r="r" b="b"/>
              <a:pathLst>
                <a:path w="6239" h="5404" fill="none" extrusionOk="0">
                  <a:moveTo>
                    <a:pt x="1" y="5403"/>
                  </a:moveTo>
                  <a:cubicBezTo>
                    <a:pt x="1" y="5403"/>
                    <a:pt x="2529" y="874"/>
                    <a:pt x="6239" y="0"/>
                  </a:cubicBez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3589900" y="241775"/>
              <a:ext cx="320025" cy="442650"/>
            </a:xfrm>
            <a:custGeom>
              <a:avLst/>
              <a:gdLst/>
              <a:ahLst/>
              <a:cxnLst/>
              <a:rect l="l" t="t" r="r" b="b"/>
              <a:pathLst>
                <a:path w="12801" h="17706" fill="none" extrusionOk="0">
                  <a:moveTo>
                    <a:pt x="12801" y="1"/>
                  </a:moveTo>
                  <a:cubicBezTo>
                    <a:pt x="12801" y="1"/>
                    <a:pt x="8060" y="1688"/>
                    <a:pt x="6385" y="5557"/>
                  </a:cubicBezTo>
                  <a:cubicBezTo>
                    <a:pt x="6385" y="5557"/>
                    <a:pt x="3469" y="5913"/>
                    <a:pt x="1" y="11149"/>
                  </a:cubicBezTo>
                  <a:lnTo>
                    <a:pt x="5680" y="17706"/>
                  </a:lnTo>
                </a:path>
              </a:pathLst>
            </a:custGeom>
            <a:noFill/>
            <a:ln w="1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3749525" y="380675"/>
              <a:ext cx="197450" cy="228000"/>
            </a:xfrm>
            <a:custGeom>
              <a:avLst/>
              <a:gdLst/>
              <a:ahLst/>
              <a:cxnLst/>
              <a:rect l="l" t="t" r="r" b="b"/>
              <a:pathLst>
                <a:path w="7898" h="9120" fill="none" extrusionOk="0">
                  <a:moveTo>
                    <a:pt x="0" y="1"/>
                  </a:moveTo>
                  <a:lnTo>
                    <a:pt x="7898" y="9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3783925" y="281725"/>
              <a:ext cx="130375" cy="112925"/>
            </a:xfrm>
            <a:custGeom>
              <a:avLst/>
              <a:gdLst/>
              <a:ahLst/>
              <a:cxnLst/>
              <a:rect l="l" t="t" r="r" b="b"/>
              <a:pathLst>
                <a:path w="5215" h="4517" fill="none" extrusionOk="0">
                  <a:moveTo>
                    <a:pt x="0" y="4516"/>
                  </a:moveTo>
                  <a:cubicBezTo>
                    <a:pt x="0" y="4516"/>
                    <a:pt x="1883" y="1287"/>
                    <a:pt x="5215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3888275" y="315800"/>
              <a:ext cx="55525" cy="31225"/>
            </a:xfrm>
            <a:custGeom>
              <a:avLst/>
              <a:gdLst/>
              <a:ahLst/>
              <a:cxnLst/>
              <a:rect l="l" t="t" r="r" b="b"/>
              <a:pathLst>
                <a:path w="2221" h="1249" fill="none" extrusionOk="0">
                  <a:moveTo>
                    <a:pt x="0" y="1248"/>
                  </a:moveTo>
                  <a:cubicBezTo>
                    <a:pt x="645" y="765"/>
                    <a:pt x="1387" y="323"/>
                    <a:pt x="222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3813400" y="364100"/>
              <a:ext cx="54250" cy="64625"/>
            </a:xfrm>
            <a:custGeom>
              <a:avLst/>
              <a:gdLst/>
              <a:ahLst/>
              <a:cxnLst/>
              <a:rect l="l" t="t" r="r" b="b"/>
              <a:pathLst>
                <a:path w="2170" h="2585" fill="none" extrusionOk="0">
                  <a:moveTo>
                    <a:pt x="1" y="2584"/>
                  </a:moveTo>
                  <a:cubicBezTo>
                    <a:pt x="1" y="2584"/>
                    <a:pt x="760" y="1281"/>
                    <a:pt x="2169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3880975" y="349875"/>
              <a:ext cx="92325" cy="64125"/>
            </a:xfrm>
            <a:custGeom>
              <a:avLst/>
              <a:gdLst/>
              <a:ahLst/>
              <a:cxnLst/>
              <a:rect l="l" t="t" r="r" b="b"/>
              <a:pathLst>
                <a:path w="3693" h="2565" fill="none" extrusionOk="0">
                  <a:moveTo>
                    <a:pt x="0" y="2564"/>
                  </a:moveTo>
                  <a:cubicBezTo>
                    <a:pt x="882" y="1638"/>
                    <a:pt x="2127" y="604"/>
                    <a:pt x="369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3842900" y="432625"/>
              <a:ext cx="21675" cy="30150"/>
            </a:xfrm>
            <a:custGeom>
              <a:avLst/>
              <a:gdLst/>
              <a:ahLst/>
              <a:cxnLst/>
              <a:rect l="l" t="t" r="r" b="b"/>
              <a:pathLst>
                <a:path w="867" h="1206" fill="none" extrusionOk="0">
                  <a:moveTo>
                    <a:pt x="1" y="1206"/>
                  </a:moveTo>
                  <a:cubicBezTo>
                    <a:pt x="1" y="1206"/>
                    <a:pt x="299" y="695"/>
                    <a:pt x="86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3965975" y="383925"/>
              <a:ext cx="36825" cy="18450"/>
            </a:xfrm>
            <a:custGeom>
              <a:avLst/>
              <a:gdLst/>
              <a:ahLst/>
              <a:cxnLst/>
              <a:rect l="l" t="t" r="r" b="b"/>
              <a:pathLst>
                <a:path w="1473" h="738" fill="none" extrusionOk="0">
                  <a:moveTo>
                    <a:pt x="0" y="737"/>
                  </a:moveTo>
                  <a:cubicBezTo>
                    <a:pt x="453" y="458"/>
                    <a:pt x="945" y="205"/>
                    <a:pt x="147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3872425" y="424675"/>
              <a:ext cx="62900" cy="72150"/>
            </a:xfrm>
            <a:custGeom>
              <a:avLst/>
              <a:gdLst/>
              <a:ahLst/>
              <a:cxnLst/>
              <a:rect l="l" t="t" r="r" b="b"/>
              <a:pathLst>
                <a:path w="2516" h="2886" fill="none" extrusionOk="0">
                  <a:moveTo>
                    <a:pt x="1" y="2886"/>
                  </a:moveTo>
                  <a:cubicBezTo>
                    <a:pt x="1" y="2886"/>
                    <a:pt x="886" y="1368"/>
                    <a:pt x="251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3901925" y="496050"/>
              <a:ext cx="25575" cy="34875"/>
            </a:xfrm>
            <a:custGeom>
              <a:avLst/>
              <a:gdLst/>
              <a:ahLst/>
              <a:cxnLst/>
              <a:rect l="l" t="t" r="r" b="b"/>
              <a:pathLst>
                <a:path w="1023" h="1395" fill="none" extrusionOk="0">
                  <a:moveTo>
                    <a:pt x="0" y="1394"/>
                  </a:moveTo>
                  <a:cubicBezTo>
                    <a:pt x="0" y="1394"/>
                    <a:pt x="353" y="790"/>
                    <a:pt x="102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3628500" y="416350"/>
              <a:ext cx="130350" cy="112900"/>
            </a:xfrm>
            <a:custGeom>
              <a:avLst/>
              <a:gdLst/>
              <a:ahLst/>
              <a:cxnLst/>
              <a:rect l="l" t="t" r="r" b="b"/>
              <a:pathLst>
                <a:path w="5214" h="4516" fill="none" extrusionOk="0">
                  <a:moveTo>
                    <a:pt x="0" y="4516"/>
                  </a:moveTo>
                  <a:cubicBezTo>
                    <a:pt x="0" y="4516"/>
                    <a:pt x="1883" y="1286"/>
                    <a:pt x="5214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3707550" y="450400"/>
              <a:ext cx="80825" cy="52650"/>
            </a:xfrm>
            <a:custGeom>
              <a:avLst/>
              <a:gdLst/>
              <a:ahLst/>
              <a:cxnLst/>
              <a:rect l="l" t="t" r="r" b="b"/>
              <a:pathLst>
                <a:path w="3233" h="2106" fill="none" extrusionOk="0">
                  <a:moveTo>
                    <a:pt x="0" y="2106"/>
                  </a:moveTo>
                  <a:cubicBezTo>
                    <a:pt x="835" y="1313"/>
                    <a:pt x="1922" y="507"/>
                    <a:pt x="323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3658000" y="522425"/>
              <a:ext cx="30775" cy="40900"/>
            </a:xfrm>
            <a:custGeom>
              <a:avLst/>
              <a:gdLst/>
              <a:ahLst/>
              <a:cxnLst/>
              <a:rect l="l" t="t" r="r" b="b"/>
              <a:pathLst>
                <a:path w="1231" h="1636" fill="none" extrusionOk="0">
                  <a:moveTo>
                    <a:pt x="0" y="1635"/>
                  </a:moveTo>
                  <a:cubicBezTo>
                    <a:pt x="0" y="1635"/>
                    <a:pt x="425" y="905"/>
                    <a:pt x="123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3687475" y="484450"/>
              <a:ext cx="130400" cy="112925"/>
            </a:xfrm>
            <a:custGeom>
              <a:avLst/>
              <a:gdLst/>
              <a:ahLst/>
              <a:cxnLst/>
              <a:rect l="l" t="t" r="r" b="b"/>
              <a:pathLst>
                <a:path w="5216" h="4517" fill="none" extrusionOk="0">
                  <a:moveTo>
                    <a:pt x="1" y="4516"/>
                  </a:moveTo>
                  <a:cubicBezTo>
                    <a:pt x="1" y="4516"/>
                    <a:pt x="1885" y="1288"/>
                    <a:pt x="5215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3818250" y="518550"/>
              <a:ext cx="29125" cy="13850"/>
            </a:xfrm>
            <a:custGeom>
              <a:avLst/>
              <a:gdLst/>
              <a:ahLst/>
              <a:cxnLst/>
              <a:rect l="l" t="t" r="r" b="b"/>
              <a:pathLst>
                <a:path w="1165" h="554" fill="none" extrusionOk="0">
                  <a:moveTo>
                    <a:pt x="1" y="554"/>
                  </a:moveTo>
                  <a:cubicBezTo>
                    <a:pt x="365" y="346"/>
                    <a:pt x="754" y="158"/>
                    <a:pt x="1164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3717000" y="545025"/>
              <a:ext cx="81375" cy="86425"/>
            </a:xfrm>
            <a:custGeom>
              <a:avLst/>
              <a:gdLst/>
              <a:ahLst/>
              <a:cxnLst/>
              <a:rect l="l" t="t" r="r" b="b"/>
              <a:pathLst>
                <a:path w="3255" h="3457" fill="none" extrusionOk="0">
                  <a:moveTo>
                    <a:pt x="1" y="3457"/>
                  </a:moveTo>
                  <a:cubicBezTo>
                    <a:pt x="1" y="3457"/>
                    <a:pt x="1155" y="1477"/>
                    <a:pt x="3254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3784500" y="552600"/>
              <a:ext cx="92400" cy="64175"/>
            </a:xfrm>
            <a:custGeom>
              <a:avLst/>
              <a:gdLst/>
              <a:ahLst/>
              <a:cxnLst/>
              <a:rect l="l" t="t" r="r" b="b"/>
              <a:pathLst>
                <a:path w="3696" h="2567" fill="none" extrusionOk="0">
                  <a:moveTo>
                    <a:pt x="1" y="2567"/>
                  </a:moveTo>
                  <a:cubicBezTo>
                    <a:pt x="881" y="1641"/>
                    <a:pt x="2127" y="606"/>
                    <a:pt x="3695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3746500" y="637375"/>
              <a:ext cx="20000" cy="28125"/>
            </a:xfrm>
            <a:custGeom>
              <a:avLst/>
              <a:gdLst/>
              <a:ahLst/>
              <a:cxnLst/>
              <a:rect l="l" t="t" r="r" b="b"/>
              <a:pathLst>
                <a:path w="800" h="1125" fill="none" extrusionOk="0">
                  <a:moveTo>
                    <a:pt x="1" y="1125"/>
                  </a:moveTo>
                  <a:cubicBezTo>
                    <a:pt x="1" y="1125"/>
                    <a:pt x="274" y="654"/>
                    <a:pt x="799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3876250" y="586675"/>
              <a:ext cx="30125" cy="14450"/>
            </a:xfrm>
            <a:custGeom>
              <a:avLst/>
              <a:gdLst/>
              <a:ahLst/>
              <a:cxnLst/>
              <a:rect l="l" t="t" r="r" b="b"/>
              <a:pathLst>
                <a:path w="1205" h="578" fill="none" extrusionOk="0">
                  <a:moveTo>
                    <a:pt x="1" y="578"/>
                  </a:moveTo>
                  <a:cubicBezTo>
                    <a:pt x="378" y="361"/>
                    <a:pt x="780" y="165"/>
                    <a:pt x="1205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3776000" y="618675"/>
              <a:ext cx="73825" cy="80925"/>
            </a:xfrm>
            <a:custGeom>
              <a:avLst/>
              <a:gdLst/>
              <a:ahLst/>
              <a:cxnLst/>
              <a:rect l="l" t="t" r="r" b="b"/>
              <a:pathLst>
                <a:path w="2953" h="3237" fill="none" extrusionOk="0">
                  <a:moveTo>
                    <a:pt x="0" y="3236"/>
                  </a:moveTo>
                  <a:cubicBezTo>
                    <a:pt x="0" y="3236"/>
                    <a:pt x="1045" y="1445"/>
                    <a:pt x="295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3"/>
          <p:cNvGrpSpPr/>
          <p:nvPr/>
        </p:nvGrpSpPr>
        <p:grpSpPr>
          <a:xfrm>
            <a:off x="6189179" y="1650018"/>
            <a:ext cx="407562" cy="478664"/>
            <a:chOff x="5999700" y="485950"/>
            <a:chExt cx="324725" cy="381375"/>
          </a:xfrm>
        </p:grpSpPr>
        <p:sp>
          <p:nvSpPr>
            <p:cNvPr id="824" name="Google Shape;824;p43"/>
            <p:cNvSpPr/>
            <p:nvPr/>
          </p:nvSpPr>
          <p:spPr>
            <a:xfrm>
              <a:off x="5999700" y="485950"/>
              <a:ext cx="324725" cy="381375"/>
            </a:xfrm>
            <a:custGeom>
              <a:avLst/>
              <a:gdLst/>
              <a:ahLst/>
              <a:cxnLst/>
              <a:rect l="l" t="t" r="r" b="b"/>
              <a:pathLst>
                <a:path w="12989" h="15255" extrusionOk="0">
                  <a:moveTo>
                    <a:pt x="9961" y="1"/>
                  </a:moveTo>
                  <a:lnTo>
                    <a:pt x="70" y="12844"/>
                  </a:lnTo>
                  <a:cubicBezTo>
                    <a:pt x="1" y="12933"/>
                    <a:pt x="19" y="13060"/>
                    <a:pt x="108" y="13129"/>
                  </a:cubicBezTo>
                  <a:lnTo>
                    <a:pt x="2810" y="15212"/>
                  </a:lnTo>
                  <a:cubicBezTo>
                    <a:pt x="2847" y="15241"/>
                    <a:pt x="2891" y="15254"/>
                    <a:pt x="2934" y="15254"/>
                  </a:cubicBezTo>
                  <a:cubicBezTo>
                    <a:pt x="2995" y="15254"/>
                    <a:pt x="3056" y="15227"/>
                    <a:pt x="3095" y="15174"/>
                  </a:cubicBezTo>
                  <a:lnTo>
                    <a:pt x="12989" y="2331"/>
                  </a:lnTo>
                  <a:lnTo>
                    <a:pt x="996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6030000" y="494800"/>
              <a:ext cx="282675" cy="339275"/>
            </a:xfrm>
            <a:custGeom>
              <a:avLst/>
              <a:gdLst/>
              <a:ahLst/>
              <a:cxnLst/>
              <a:rect l="l" t="t" r="r" b="b"/>
              <a:pathLst>
                <a:path w="11307" h="13571" extrusionOk="0">
                  <a:moveTo>
                    <a:pt x="9211" y="1"/>
                  </a:moveTo>
                  <a:lnTo>
                    <a:pt x="30" y="11922"/>
                  </a:lnTo>
                  <a:cubicBezTo>
                    <a:pt x="1" y="11960"/>
                    <a:pt x="8" y="12013"/>
                    <a:pt x="45" y="12042"/>
                  </a:cubicBezTo>
                  <a:lnTo>
                    <a:pt x="2006" y="13553"/>
                  </a:lnTo>
                  <a:cubicBezTo>
                    <a:pt x="2022" y="13565"/>
                    <a:pt x="2040" y="13571"/>
                    <a:pt x="2058" y="13571"/>
                  </a:cubicBezTo>
                  <a:cubicBezTo>
                    <a:pt x="2084" y="13571"/>
                    <a:pt x="2109" y="13559"/>
                    <a:pt x="2126" y="13537"/>
                  </a:cubicBezTo>
                  <a:lnTo>
                    <a:pt x="11307" y="1614"/>
                  </a:lnTo>
                  <a:lnTo>
                    <a:pt x="92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6092775" y="580575"/>
              <a:ext cx="185150" cy="240350"/>
            </a:xfrm>
            <a:custGeom>
              <a:avLst/>
              <a:gdLst/>
              <a:ahLst/>
              <a:cxnLst/>
              <a:rect l="l" t="t" r="r" b="b"/>
              <a:pathLst>
                <a:path w="7406" h="9614" fill="none" extrusionOk="0">
                  <a:moveTo>
                    <a:pt x="7406" y="1"/>
                  </a:moveTo>
                  <a:lnTo>
                    <a:pt x="1" y="9614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6109150" y="596450"/>
              <a:ext cx="104950" cy="136325"/>
            </a:xfrm>
            <a:custGeom>
              <a:avLst/>
              <a:gdLst/>
              <a:ahLst/>
              <a:cxnLst/>
              <a:rect l="l" t="t" r="r" b="b"/>
              <a:pathLst>
                <a:path w="4198" h="5453" fill="none" extrusionOk="0">
                  <a:moveTo>
                    <a:pt x="1" y="5452"/>
                  </a:moveTo>
                  <a:lnTo>
                    <a:pt x="4198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6034075" y="733400"/>
              <a:ext cx="42625" cy="55350"/>
            </a:xfrm>
            <a:custGeom>
              <a:avLst/>
              <a:gdLst/>
              <a:ahLst/>
              <a:cxnLst/>
              <a:rect l="l" t="t" r="r" b="b"/>
              <a:pathLst>
                <a:path w="1705" h="2214" fill="none" extrusionOk="0">
                  <a:moveTo>
                    <a:pt x="0" y="2213"/>
                  </a:moveTo>
                  <a:lnTo>
                    <a:pt x="1705" y="1"/>
                  </a:lnTo>
                </a:path>
              </a:pathLst>
            </a:custGeom>
            <a:noFill/>
            <a:ln w="3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43"/>
          <p:cNvSpPr/>
          <p:nvPr/>
        </p:nvSpPr>
        <p:spPr>
          <a:xfrm rot="-815656">
            <a:off x="4135728" y="4039461"/>
            <a:ext cx="1716694" cy="112906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Code Output</a:t>
            </a: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63E2BF0-916C-53B6-41BC-56165FC9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956" y="1191906"/>
            <a:ext cx="4608087" cy="33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79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9"/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Building portrait</a:t>
            </a: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making video 1">
            <a:hlinkClick r:id="" action="ppaction://media"/>
            <a:extLst>
              <a:ext uri="{FF2B5EF4-FFF2-40B4-BE49-F238E27FC236}">
                <a16:creationId xmlns:a16="http://schemas.microsoft.com/office/drawing/2014/main" id="{7366F0A1-B354-F08D-B99D-A86435116F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0135" y="1456273"/>
            <a:ext cx="4843976" cy="2664817"/>
          </a:xfrm>
          <a:prstGeom prst="rect">
            <a:avLst/>
          </a:prstGeom>
        </p:spPr>
      </p:pic>
      <p:pic>
        <p:nvPicPr>
          <p:cNvPr id="3" name="making video 2">
            <a:hlinkClick r:id="" action="ppaction://media"/>
            <a:extLst>
              <a:ext uri="{FF2B5EF4-FFF2-40B4-BE49-F238E27FC236}">
                <a16:creationId xmlns:a16="http://schemas.microsoft.com/office/drawing/2014/main" id="{A069C2F5-7743-D760-9233-6065BCA7B2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45475"/>
          <a:stretch/>
        </p:blipFill>
        <p:spPr>
          <a:xfrm>
            <a:off x="5670990" y="1456273"/>
            <a:ext cx="2682875" cy="26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73"/>
          <p:cNvSpPr txBox="1">
            <a:spLocks noGrp="1"/>
          </p:cNvSpPr>
          <p:nvPr>
            <p:ph type="title"/>
          </p:nvPr>
        </p:nvSpPr>
        <p:spPr>
          <a:xfrm>
            <a:off x="693418" y="1330246"/>
            <a:ext cx="38874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You!</a:t>
            </a:r>
            <a:endParaRPr dirty="0"/>
          </a:p>
        </p:txBody>
      </p:sp>
      <p:grpSp>
        <p:nvGrpSpPr>
          <p:cNvPr id="1882" name="Google Shape;1882;p73"/>
          <p:cNvGrpSpPr/>
          <p:nvPr/>
        </p:nvGrpSpPr>
        <p:grpSpPr>
          <a:xfrm>
            <a:off x="5733339" y="683964"/>
            <a:ext cx="2928339" cy="3403139"/>
            <a:chOff x="5733339" y="683964"/>
            <a:chExt cx="2928339" cy="3403139"/>
          </a:xfrm>
        </p:grpSpPr>
        <p:sp>
          <p:nvSpPr>
            <p:cNvPr id="1883" name="Google Shape;1883;p73"/>
            <p:cNvSpPr/>
            <p:nvPr/>
          </p:nvSpPr>
          <p:spPr>
            <a:xfrm>
              <a:off x="5898678" y="801202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3"/>
            <p:cNvSpPr/>
            <p:nvPr/>
          </p:nvSpPr>
          <p:spPr>
            <a:xfrm>
              <a:off x="5733339" y="683964"/>
              <a:ext cx="2763000" cy="328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73"/>
          <p:cNvSpPr/>
          <p:nvPr/>
        </p:nvSpPr>
        <p:spPr>
          <a:xfrm>
            <a:off x="5568000" y="566725"/>
            <a:ext cx="2763000" cy="3285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73"/>
          <p:cNvSpPr/>
          <p:nvPr/>
        </p:nvSpPr>
        <p:spPr>
          <a:xfrm>
            <a:off x="5815928" y="899030"/>
            <a:ext cx="2258115" cy="2223475"/>
          </a:xfrm>
          <a:custGeom>
            <a:avLst/>
            <a:gdLst/>
            <a:ahLst/>
            <a:cxnLst/>
            <a:rect l="l" t="t" r="r" b="b"/>
            <a:pathLst>
              <a:path w="93436" h="88939" extrusionOk="0">
                <a:moveTo>
                  <a:pt x="21898" y="80176"/>
                </a:moveTo>
                <a:cubicBezTo>
                  <a:pt x="11926" y="80176"/>
                  <a:pt x="1820" y="69438"/>
                  <a:pt x="181" y="59602"/>
                </a:cubicBezTo>
                <a:cubicBezTo>
                  <a:pt x="-1146" y="51639"/>
                  <a:pt x="7181" y="44753"/>
                  <a:pt x="8182" y="36742"/>
                </a:cubicBezTo>
                <a:cubicBezTo>
                  <a:pt x="9226" y="28390"/>
                  <a:pt x="2581" y="19332"/>
                  <a:pt x="5896" y="11596"/>
                </a:cubicBezTo>
                <a:cubicBezTo>
                  <a:pt x="9252" y="3765"/>
                  <a:pt x="20322" y="1371"/>
                  <a:pt x="28756" y="166"/>
                </a:cubicBezTo>
                <a:cubicBezTo>
                  <a:pt x="38065" y="-1164"/>
                  <a:pt x="46404" y="8167"/>
                  <a:pt x="55807" y="8167"/>
                </a:cubicBezTo>
                <a:cubicBezTo>
                  <a:pt x="68002" y="8167"/>
                  <a:pt x="87473" y="2178"/>
                  <a:pt x="92002" y="13501"/>
                </a:cubicBezTo>
                <a:cubicBezTo>
                  <a:pt x="97387" y="26965"/>
                  <a:pt x="85533" y="42060"/>
                  <a:pt x="79048" y="55030"/>
                </a:cubicBezTo>
                <a:cubicBezTo>
                  <a:pt x="73985" y="65156"/>
                  <a:pt x="75890" y="78813"/>
                  <a:pt x="80953" y="8893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7" name="Google Shape;1887;p73"/>
          <p:cNvSpPr/>
          <p:nvPr/>
        </p:nvSpPr>
        <p:spPr>
          <a:xfrm>
            <a:off x="5679425" y="760175"/>
            <a:ext cx="2531181" cy="2501187"/>
          </a:xfrm>
          <a:custGeom>
            <a:avLst/>
            <a:gdLst/>
            <a:ahLst/>
            <a:cxnLst/>
            <a:rect l="l" t="t" r="r" b="b"/>
            <a:pathLst>
              <a:path w="93436" h="88939" extrusionOk="0">
                <a:moveTo>
                  <a:pt x="21898" y="80176"/>
                </a:moveTo>
                <a:cubicBezTo>
                  <a:pt x="11926" y="80176"/>
                  <a:pt x="1820" y="69438"/>
                  <a:pt x="181" y="59602"/>
                </a:cubicBezTo>
                <a:cubicBezTo>
                  <a:pt x="-1146" y="51639"/>
                  <a:pt x="7181" y="44753"/>
                  <a:pt x="8182" y="36742"/>
                </a:cubicBezTo>
                <a:cubicBezTo>
                  <a:pt x="9226" y="28390"/>
                  <a:pt x="2581" y="19332"/>
                  <a:pt x="5896" y="11596"/>
                </a:cubicBezTo>
                <a:cubicBezTo>
                  <a:pt x="9252" y="3765"/>
                  <a:pt x="20322" y="1371"/>
                  <a:pt x="28756" y="166"/>
                </a:cubicBezTo>
                <a:cubicBezTo>
                  <a:pt x="38065" y="-1164"/>
                  <a:pt x="46404" y="8167"/>
                  <a:pt x="55807" y="8167"/>
                </a:cubicBezTo>
                <a:cubicBezTo>
                  <a:pt x="68002" y="8167"/>
                  <a:pt x="87473" y="2178"/>
                  <a:pt x="92002" y="13501"/>
                </a:cubicBezTo>
                <a:cubicBezTo>
                  <a:pt x="97387" y="26965"/>
                  <a:pt x="85533" y="42060"/>
                  <a:pt x="79048" y="55030"/>
                </a:cubicBezTo>
                <a:cubicBezTo>
                  <a:pt x="73985" y="65156"/>
                  <a:pt x="75890" y="78813"/>
                  <a:pt x="80953" y="8893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888" name="Google Shape;1888;p73"/>
          <p:cNvGrpSpPr/>
          <p:nvPr/>
        </p:nvGrpSpPr>
        <p:grpSpPr>
          <a:xfrm>
            <a:off x="5811033" y="1200823"/>
            <a:ext cx="2276934" cy="2651862"/>
            <a:chOff x="5754943" y="1200823"/>
            <a:chExt cx="2276934" cy="2651862"/>
          </a:xfrm>
        </p:grpSpPr>
        <p:grpSp>
          <p:nvGrpSpPr>
            <p:cNvPr id="1889" name="Google Shape;1889;p73"/>
            <p:cNvGrpSpPr/>
            <p:nvPr/>
          </p:nvGrpSpPr>
          <p:grpSpPr>
            <a:xfrm>
              <a:off x="5754943" y="1200823"/>
              <a:ext cx="2084314" cy="2076085"/>
              <a:chOff x="3263275" y="1230350"/>
              <a:chExt cx="584775" cy="582450"/>
            </a:xfrm>
          </p:grpSpPr>
          <p:sp>
            <p:nvSpPr>
              <p:cNvPr id="1890" name="Google Shape;1890;p73"/>
              <p:cNvSpPr/>
              <p:nvPr/>
            </p:nvSpPr>
            <p:spPr>
              <a:xfrm>
                <a:off x="3263275" y="1230350"/>
                <a:ext cx="584775" cy="228325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9133" extrusionOk="0">
                    <a:moveTo>
                      <a:pt x="11695" y="0"/>
                    </a:moveTo>
                    <a:cubicBezTo>
                      <a:pt x="11695" y="0"/>
                      <a:pt x="5482" y="1493"/>
                      <a:pt x="1" y="5254"/>
                    </a:cubicBezTo>
                    <a:cubicBezTo>
                      <a:pt x="1" y="5254"/>
                      <a:pt x="5511" y="9133"/>
                      <a:pt x="11695" y="9133"/>
                    </a:cubicBezTo>
                    <a:cubicBezTo>
                      <a:pt x="17879" y="9133"/>
                      <a:pt x="23390" y="5254"/>
                      <a:pt x="23390" y="5254"/>
                    </a:cubicBezTo>
                    <a:cubicBezTo>
                      <a:pt x="17908" y="1493"/>
                      <a:pt x="11695" y="0"/>
                      <a:pt x="11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73"/>
              <p:cNvSpPr/>
              <p:nvPr/>
            </p:nvSpPr>
            <p:spPr>
              <a:xfrm>
                <a:off x="3555650" y="1242325"/>
                <a:ext cx="275850" cy="121450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4858" fill="none" extrusionOk="0">
                    <a:moveTo>
                      <a:pt x="0" y="1"/>
                    </a:moveTo>
                    <a:cubicBezTo>
                      <a:pt x="0" y="1"/>
                      <a:pt x="5837" y="1808"/>
                      <a:pt x="11033" y="485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73"/>
              <p:cNvSpPr/>
              <p:nvPr/>
            </p:nvSpPr>
            <p:spPr>
              <a:xfrm>
                <a:off x="3287375" y="1276225"/>
                <a:ext cx="176075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3502" fill="none" extrusionOk="0">
                    <a:moveTo>
                      <a:pt x="1" y="3502"/>
                    </a:moveTo>
                    <a:cubicBezTo>
                      <a:pt x="1" y="3502"/>
                      <a:pt x="3354" y="1357"/>
                      <a:pt x="7043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73"/>
              <p:cNvSpPr/>
              <p:nvPr/>
            </p:nvSpPr>
            <p:spPr>
              <a:xfrm>
                <a:off x="3334725" y="1372725"/>
                <a:ext cx="440075" cy="440075"/>
              </a:xfrm>
              <a:custGeom>
                <a:avLst/>
                <a:gdLst/>
                <a:ahLst/>
                <a:cxnLst/>
                <a:rect l="l" t="t" r="r" b="b"/>
                <a:pathLst>
                  <a:path w="17603" h="17603" extrusionOk="0">
                    <a:moveTo>
                      <a:pt x="8801" y="1"/>
                    </a:moveTo>
                    <a:cubicBezTo>
                      <a:pt x="6466" y="1"/>
                      <a:pt x="4229" y="928"/>
                      <a:pt x="2578" y="2578"/>
                    </a:cubicBezTo>
                    <a:cubicBezTo>
                      <a:pt x="928" y="4229"/>
                      <a:pt x="1" y="6468"/>
                      <a:pt x="1" y="8802"/>
                    </a:cubicBezTo>
                    <a:cubicBezTo>
                      <a:pt x="1" y="11136"/>
                      <a:pt x="928" y="13374"/>
                      <a:pt x="2578" y="15025"/>
                    </a:cubicBezTo>
                    <a:cubicBezTo>
                      <a:pt x="4229" y="16675"/>
                      <a:pt x="6466" y="17602"/>
                      <a:pt x="8801" y="17602"/>
                    </a:cubicBezTo>
                    <a:cubicBezTo>
                      <a:pt x="11135" y="17602"/>
                      <a:pt x="13374" y="16675"/>
                      <a:pt x="15024" y="15025"/>
                    </a:cubicBezTo>
                    <a:cubicBezTo>
                      <a:pt x="16674" y="13374"/>
                      <a:pt x="17602" y="11136"/>
                      <a:pt x="17602" y="8802"/>
                    </a:cubicBezTo>
                    <a:cubicBezTo>
                      <a:pt x="17602" y="6468"/>
                      <a:pt x="16674" y="4229"/>
                      <a:pt x="15024" y="2578"/>
                    </a:cubicBezTo>
                    <a:cubicBezTo>
                      <a:pt x="13374" y="928"/>
                      <a:pt x="11135" y="1"/>
                      <a:pt x="8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73"/>
              <p:cNvSpPr/>
              <p:nvPr/>
            </p:nvSpPr>
            <p:spPr>
              <a:xfrm>
                <a:off x="3448350" y="1381075"/>
                <a:ext cx="307925" cy="358000"/>
              </a:xfrm>
              <a:custGeom>
                <a:avLst/>
                <a:gdLst/>
                <a:ahLst/>
                <a:cxnLst/>
                <a:rect l="l" t="t" r="r" b="b"/>
                <a:pathLst>
                  <a:path w="12317" h="14320" extrusionOk="0">
                    <a:moveTo>
                      <a:pt x="6664" y="1"/>
                    </a:moveTo>
                    <a:cubicBezTo>
                      <a:pt x="5826" y="369"/>
                      <a:pt x="5854" y="445"/>
                      <a:pt x="5482" y="689"/>
                    </a:cubicBezTo>
                    <a:cubicBezTo>
                      <a:pt x="5398" y="744"/>
                      <a:pt x="5325" y="766"/>
                      <a:pt x="5263" y="766"/>
                    </a:cubicBezTo>
                    <a:cubicBezTo>
                      <a:pt x="5049" y="766"/>
                      <a:pt x="4947" y="510"/>
                      <a:pt x="4867" y="457"/>
                    </a:cubicBezTo>
                    <a:cubicBezTo>
                      <a:pt x="4814" y="422"/>
                      <a:pt x="4634" y="364"/>
                      <a:pt x="4451" y="364"/>
                    </a:cubicBezTo>
                    <a:cubicBezTo>
                      <a:pt x="4268" y="364"/>
                      <a:pt x="4082" y="422"/>
                      <a:pt x="4018" y="620"/>
                    </a:cubicBezTo>
                    <a:cubicBezTo>
                      <a:pt x="3890" y="1014"/>
                      <a:pt x="3763" y="759"/>
                      <a:pt x="3380" y="1211"/>
                    </a:cubicBezTo>
                    <a:cubicBezTo>
                      <a:pt x="3096" y="1548"/>
                      <a:pt x="3297" y="1692"/>
                      <a:pt x="3457" y="1692"/>
                    </a:cubicBezTo>
                    <a:cubicBezTo>
                      <a:pt x="3513" y="1692"/>
                      <a:pt x="3564" y="1675"/>
                      <a:pt x="3588" y="1642"/>
                    </a:cubicBezTo>
                    <a:cubicBezTo>
                      <a:pt x="3618" y="1601"/>
                      <a:pt x="3643" y="1585"/>
                      <a:pt x="3671" y="1585"/>
                    </a:cubicBezTo>
                    <a:cubicBezTo>
                      <a:pt x="3731" y="1585"/>
                      <a:pt x="3798" y="1662"/>
                      <a:pt x="3925" y="1734"/>
                    </a:cubicBezTo>
                    <a:cubicBezTo>
                      <a:pt x="3949" y="1748"/>
                      <a:pt x="3974" y="1754"/>
                      <a:pt x="3999" y="1754"/>
                    </a:cubicBezTo>
                    <a:cubicBezTo>
                      <a:pt x="4164" y="1754"/>
                      <a:pt x="4330" y="1480"/>
                      <a:pt x="4320" y="1327"/>
                    </a:cubicBezTo>
                    <a:cubicBezTo>
                      <a:pt x="4308" y="1153"/>
                      <a:pt x="4344" y="1061"/>
                      <a:pt x="4389" y="886"/>
                    </a:cubicBezTo>
                    <a:cubicBezTo>
                      <a:pt x="4397" y="859"/>
                      <a:pt x="4409" y="848"/>
                      <a:pt x="4426" y="848"/>
                    </a:cubicBezTo>
                    <a:cubicBezTo>
                      <a:pt x="4513" y="848"/>
                      <a:pt x="4710" y="1145"/>
                      <a:pt x="4864" y="1145"/>
                    </a:cubicBezTo>
                    <a:cubicBezTo>
                      <a:pt x="4873" y="1145"/>
                      <a:pt x="4881" y="1144"/>
                      <a:pt x="4890" y="1142"/>
                    </a:cubicBezTo>
                    <a:cubicBezTo>
                      <a:pt x="4904" y="1139"/>
                      <a:pt x="4916" y="1137"/>
                      <a:pt x="4927" y="1137"/>
                    </a:cubicBezTo>
                    <a:cubicBezTo>
                      <a:pt x="5063" y="1137"/>
                      <a:pt x="4984" y="1398"/>
                      <a:pt x="4715" y="1700"/>
                    </a:cubicBezTo>
                    <a:cubicBezTo>
                      <a:pt x="4434" y="2015"/>
                      <a:pt x="4130" y="2188"/>
                      <a:pt x="3730" y="2188"/>
                    </a:cubicBezTo>
                    <a:cubicBezTo>
                      <a:pt x="3718" y="2188"/>
                      <a:pt x="3705" y="2188"/>
                      <a:pt x="3693" y="2188"/>
                    </a:cubicBezTo>
                    <a:cubicBezTo>
                      <a:pt x="3685" y="2188"/>
                      <a:pt x="3678" y="2187"/>
                      <a:pt x="3671" y="2187"/>
                    </a:cubicBezTo>
                    <a:cubicBezTo>
                      <a:pt x="3273" y="2187"/>
                      <a:pt x="3207" y="2514"/>
                      <a:pt x="2671" y="2649"/>
                    </a:cubicBezTo>
                    <a:cubicBezTo>
                      <a:pt x="2125" y="2786"/>
                      <a:pt x="2230" y="2942"/>
                      <a:pt x="2345" y="3139"/>
                    </a:cubicBezTo>
                    <a:cubicBezTo>
                      <a:pt x="2461" y="3338"/>
                      <a:pt x="2148" y="3465"/>
                      <a:pt x="1799" y="3477"/>
                    </a:cubicBezTo>
                    <a:cubicBezTo>
                      <a:pt x="1450" y="3488"/>
                      <a:pt x="1416" y="3698"/>
                      <a:pt x="1416" y="4092"/>
                    </a:cubicBezTo>
                    <a:cubicBezTo>
                      <a:pt x="1416" y="4328"/>
                      <a:pt x="1515" y="4381"/>
                      <a:pt x="1694" y="4381"/>
                    </a:cubicBezTo>
                    <a:cubicBezTo>
                      <a:pt x="1815" y="4381"/>
                      <a:pt x="1972" y="4357"/>
                      <a:pt x="2159" y="4348"/>
                    </a:cubicBezTo>
                    <a:cubicBezTo>
                      <a:pt x="2624" y="4324"/>
                      <a:pt x="2577" y="4116"/>
                      <a:pt x="2635" y="3883"/>
                    </a:cubicBezTo>
                    <a:cubicBezTo>
                      <a:pt x="2694" y="3651"/>
                      <a:pt x="2856" y="3615"/>
                      <a:pt x="3046" y="3615"/>
                    </a:cubicBezTo>
                    <a:cubicBezTo>
                      <a:pt x="3236" y="3615"/>
                      <a:pt x="3449" y="3407"/>
                      <a:pt x="3635" y="3384"/>
                    </a:cubicBezTo>
                    <a:cubicBezTo>
                      <a:pt x="3643" y="3383"/>
                      <a:pt x="3650" y="3382"/>
                      <a:pt x="3659" y="3382"/>
                    </a:cubicBezTo>
                    <a:cubicBezTo>
                      <a:pt x="3846" y="3382"/>
                      <a:pt x="4135" y="3638"/>
                      <a:pt x="4145" y="3883"/>
                    </a:cubicBezTo>
                    <a:cubicBezTo>
                      <a:pt x="4157" y="4125"/>
                      <a:pt x="3928" y="4221"/>
                      <a:pt x="4033" y="4221"/>
                    </a:cubicBezTo>
                    <a:cubicBezTo>
                      <a:pt x="4038" y="4221"/>
                      <a:pt x="4045" y="4221"/>
                      <a:pt x="4053" y="4221"/>
                    </a:cubicBezTo>
                    <a:cubicBezTo>
                      <a:pt x="4056" y="4220"/>
                      <a:pt x="4059" y="4220"/>
                      <a:pt x="4063" y="4220"/>
                    </a:cubicBezTo>
                    <a:cubicBezTo>
                      <a:pt x="4167" y="4220"/>
                      <a:pt x="4226" y="4356"/>
                      <a:pt x="4311" y="4356"/>
                    </a:cubicBezTo>
                    <a:cubicBezTo>
                      <a:pt x="4344" y="4356"/>
                      <a:pt x="4381" y="4336"/>
                      <a:pt x="4425" y="4279"/>
                    </a:cubicBezTo>
                    <a:cubicBezTo>
                      <a:pt x="4587" y="4069"/>
                      <a:pt x="4227" y="3465"/>
                      <a:pt x="4576" y="3396"/>
                    </a:cubicBezTo>
                    <a:cubicBezTo>
                      <a:pt x="4638" y="3383"/>
                      <a:pt x="4687" y="3377"/>
                      <a:pt x="4724" y="3377"/>
                    </a:cubicBezTo>
                    <a:cubicBezTo>
                      <a:pt x="4895" y="3377"/>
                      <a:pt x="4839" y="3506"/>
                      <a:pt x="4878" y="3744"/>
                    </a:cubicBezTo>
                    <a:cubicBezTo>
                      <a:pt x="4914" y="3972"/>
                      <a:pt x="5130" y="4114"/>
                      <a:pt x="5221" y="4114"/>
                    </a:cubicBezTo>
                    <a:cubicBezTo>
                      <a:pt x="5246" y="4114"/>
                      <a:pt x="5261" y="4103"/>
                      <a:pt x="5261" y="4081"/>
                    </a:cubicBezTo>
                    <a:cubicBezTo>
                      <a:pt x="5261" y="3986"/>
                      <a:pt x="5194" y="3615"/>
                      <a:pt x="5303" y="3615"/>
                    </a:cubicBezTo>
                    <a:cubicBezTo>
                      <a:pt x="5314" y="3615"/>
                      <a:pt x="5327" y="3619"/>
                      <a:pt x="5342" y="3628"/>
                    </a:cubicBezTo>
                    <a:cubicBezTo>
                      <a:pt x="5378" y="3648"/>
                      <a:pt x="5419" y="3657"/>
                      <a:pt x="5460" y="3657"/>
                    </a:cubicBezTo>
                    <a:cubicBezTo>
                      <a:pt x="5606" y="3657"/>
                      <a:pt x="5757" y="3540"/>
                      <a:pt x="5702" y="3396"/>
                    </a:cubicBezTo>
                    <a:cubicBezTo>
                      <a:pt x="5643" y="3237"/>
                      <a:pt x="5839" y="2796"/>
                      <a:pt x="5911" y="2796"/>
                    </a:cubicBezTo>
                    <a:cubicBezTo>
                      <a:pt x="5923" y="2796"/>
                      <a:pt x="5932" y="2809"/>
                      <a:pt x="5935" y="2837"/>
                    </a:cubicBezTo>
                    <a:cubicBezTo>
                      <a:pt x="5949" y="2957"/>
                      <a:pt x="6085" y="3076"/>
                      <a:pt x="6201" y="3076"/>
                    </a:cubicBezTo>
                    <a:cubicBezTo>
                      <a:pt x="6278" y="3076"/>
                      <a:pt x="6346" y="3023"/>
                      <a:pt x="6364" y="2884"/>
                    </a:cubicBezTo>
                    <a:cubicBezTo>
                      <a:pt x="6387" y="2714"/>
                      <a:pt x="6460" y="2649"/>
                      <a:pt x="6532" y="2649"/>
                    </a:cubicBezTo>
                    <a:cubicBezTo>
                      <a:pt x="6608" y="2649"/>
                      <a:pt x="6684" y="2720"/>
                      <a:pt x="6702" y="2815"/>
                    </a:cubicBezTo>
                    <a:cubicBezTo>
                      <a:pt x="6737" y="3000"/>
                      <a:pt x="6771" y="3058"/>
                      <a:pt x="7086" y="3199"/>
                    </a:cubicBezTo>
                    <a:cubicBezTo>
                      <a:pt x="7375" y="3328"/>
                      <a:pt x="6979" y="3516"/>
                      <a:pt x="6633" y="3516"/>
                    </a:cubicBezTo>
                    <a:cubicBezTo>
                      <a:pt x="6605" y="3516"/>
                      <a:pt x="6577" y="3514"/>
                      <a:pt x="6550" y="3512"/>
                    </a:cubicBezTo>
                    <a:cubicBezTo>
                      <a:pt x="6533" y="3510"/>
                      <a:pt x="6515" y="3509"/>
                      <a:pt x="6498" y="3509"/>
                    </a:cubicBezTo>
                    <a:cubicBezTo>
                      <a:pt x="6160" y="3509"/>
                      <a:pt x="5877" y="3816"/>
                      <a:pt x="5877" y="4075"/>
                    </a:cubicBezTo>
                    <a:cubicBezTo>
                      <a:pt x="5877" y="4237"/>
                      <a:pt x="5950" y="4323"/>
                      <a:pt x="6058" y="4323"/>
                    </a:cubicBezTo>
                    <a:cubicBezTo>
                      <a:pt x="6133" y="4323"/>
                      <a:pt x="6224" y="4282"/>
                      <a:pt x="6319" y="4197"/>
                    </a:cubicBezTo>
                    <a:cubicBezTo>
                      <a:pt x="6405" y="4120"/>
                      <a:pt x="6510" y="4075"/>
                      <a:pt x="6606" y="4075"/>
                    </a:cubicBezTo>
                    <a:cubicBezTo>
                      <a:pt x="6769" y="4075"/>
                      <a:pt x="6905" y="4203"/>
                      <a:pt x="6876" y="4510"/>
                    </a:cubicBezTo>
                    <a:cubicBezTo>
                      <a:pt x="6846" y="4827"/>
                      <a:pt x="6501" y="4924"/>
                      <a:pt x="6108" y="4924"/>
                    </a:cubicBezTo>
                    <a:cubicBezTo>
                      <a:pt x="5896" y="4924"/>
                      <a:pt x="5670" y="4896"/>
                      <a:pt x="5471" y="4859"/>
                    </a:cubicBezTo>
                    <a:cubicBezTo>
                      <a:pt x="5399" y="4846"/>
                      <a:pt x="5336" y="4840"/>
                      <a:pt x="5280" y="4840"/>
                    </a:cubicBezTo>
                    <a:cubicBezTo>
                      <a:pt x="4889" y="4840"/>
                      <a:pt x="4852" y="5119"/>
                      <a:pt x="4852" y="5119"/>
                    </a:cubicBezTo>
                    <a:cubicBezTo>
                      <a:pt x="4852" y="5119"/>
                      <a:pt x="3392" y="4687"/>
                      <a:pt x="2470" y="4687"/>
                    </a:cubicBezTo>
                    <a:cubicBezTo>
                      <a:pt x="2389" y="4687"/>
                      <a:pt x="2312" y="4690"/>
                      <a:pt x="2241" y="4698"/>
                    </a:cubicBezTo>
                    <a:cubicBezTo>
                      <a:pt x="2241" y="4698"/>
                      <a:pt x="2240" y="4698"/>
                      <a:pt x="2239" y="4698"/>
                    </a:cubicBezTo>
                    <a:cubicBezTo>
                      <a:pt x="2207" y="4698"/>
                      <a:pt x="1658" y="4710"/>
                      <a:pt x="1024" y="5554"/>
                    </a:cubicBezTo>
                    <a:cubicBezTo>
                      <a:pt x="372" y="6425"/>
                      <a:pt x="1" y="6796"/>
                      <a:pt x="64" y="7335"/>
                    </a:cubicBezTo>
                    <a:cubicBezTo>
                      <a:pt x="128" y="7872"/>
                      <a:pt x="282" y="7949"/>
                      <a:pt x="256" y="8396"/>
                    </a:cubicBezTo>
                    <a:cubicBezTo>
                      <a:pt x="235" y="8764"/>
                      <a:pt x="712" y="9534"/>
                      <a:pt x="1744" y="9534"/>
                    </a:cubicBezTo>
                    <a:cubicBezTo>
                      <a:pt x="1972" y="9534"/>
                      <a:pt x="2227" y="9496"/>
                      <a:pt x="2509" y="9408"/>
                    </a:cubicBezTo>
                    <a:cubicBezTo>
                      <a:pt x="2840" y="9305"/>
                      <a:pt x="3089" y="9262"/>
                      <a:pt x="3274" y="9262"/>
                    </a:cubicBezTo>
                    <a:cubicBezTo>
                      <a:pt x="3963" y="9262"/>
                      <a:pt x="3786" y="9852"/>
                      <a:pt x="3776" y="10124"/>
                    </a:cubicBezTo>
                    <a:cubicBezTo>
                      <a:pt x="3763" y="10470"/>
                      <a:pt x="4313" y="10841"/>
                      <a:pt x="4479" y="11007"/>
                    </a:cubicBezTo>
                    <a:cubicBezTo>
                      <a:pt x="4646" y="11173"/>
                      <a:pt x="5096" y="12407"/>
                      <a:pt x="4852" y="13009"/>
                    </a:cubicBezTo>
                    <a:cubicBezTo>
                      <a:pt x="4643" y="13522"/>
                      <a:pt x="5162" y="14319"/>
                      <a:pt x="5498" y="14319"/>
                    </a:cubicBezTo>
                    <a:cubicBezTo>
                      <a:pt x="5557" y="14319"/>
                      <a:pt x="5610" y="14295"/>
                      <a:pt x="5653" y="14241"/>
                    </a:cubicBezTo>
                    <a:cubicBezTo>
                      <a:pt x="5941" y="13874"/>
                      <a:pt x="7094" y="14136"/>
                      <a:pt x="7486" y="13193"/>
                    </a:cubicBezTo>
                    <a:cubicBezTo>
                      <a:pt x="7879" y="12250"/>
                      <a:pt x="9006" y="12354"/>
                      <a:pt x="8744" y="11517"/>
                    </a:cubicBezTo>
                    <a:cubicBezTo>
                      <a:pt x="8482" y="10679"/>
                      <a:pt x="8639" y="9758"/>
                      <a:pt x="9451" y="8909"/>
                    </a:cubicBezTo>
                    <a:cubicBezTo>
                      <a:pt x="10141" y="8186"/>
                      <a:pt x="10026" y="7395"/>
                      <a:pt x="9747" y="7395"/>
                    </a:cubicBezTo>
                    <a:cubicBezTo>
                      <a:pt x="9699" y="7395"/>
                      <a:pt x="9645" y="7419"/>
                      <a:pt x="9589" y="7473"/>
                    </a:cubicBezTo>
                    <a:cubicBezTo>
                      <a:pt x="9375" y="7678"/>
                      <a:pt x="9124" y="7816"/>
                      <a:pt x="8912" y="7816"/>
                    </a:cubicBezTo>
                    <a:cubicBezTo>
                      <a:pt x="8756" y="7816"/>
                      <a:pt x="8621" y="7742"/>
                      <a:pt x="8535" y="7565"/>
                    </a:cubicBezTo>
                    <a:cubicBezTo>
                      <a:pt x="8334" y="7147"/>
                      <a:pt x="7065" y="5815"/>
                      <a:pt x="7095" y="5628"/>
                    </a:cubicBezTo>
                    <a:cubicBezTo>
                      <a:pt x="7115" y="5508"/>
                      <a:pt x="7128" y="5382"/>
                      <a:pt x="7218" y="5382"/>
                    </a:cubicBezTo>
                    <a:cubicBezTo>
                      <a:pt x="7268" y="5382"/>
                      <a:pt x="7341" y="5421"/>
                      <a:pt x="7452" y="5520"/>
                    </a:cubicBezTo>
                    <a:cubicBezTo>
                      <a:pt x="7761" y="5799"/>
                      <a:pt x="8381" y="6326"/>
                      <a:pt x="8474" y="6605"/>
                    </a:cubicBezTo>
                    <a:cubicBezTo>
                      <a:pt x="8544" y="6818"/>
                      <a:pt x="8688" y="7311"/>
                      <a:pt x="8952" y="7311"/>
                    </a:cubicBezTo>
                    <a:cubicBezTo>
                      <a:pt x="9034" y="7311"/>
                      <a:pt x="9127" y="7264"/>
                      <a:pt x="9233" y="7147"/>
                    </a:cubicBezTo>
                    <a:cubicBezTo>
                      <a:pt x="9682" y="6652"/>
                      <a:pt x="10177" y="5970"/>
                      <a:pt x="10177" y="5551"/>
                    </a:cubicBezTo>
                    <a:cubicBezTo>
                      <a:pt x="10177" y="5399"/>
                      <a:pt x="10103" y="5353"/>
                      <a:pt x="9994" y="5353"/>
                    </a:cubicBezTo>
                    <a:cubicBezTo>
                      <a:pt x="9831" y="5353"/>
                      <a:pt x="9590" y="5453"/>
                      <a:pt x="9394" y="5453"/>
                    </a:cubicBezTo>
                    <a:cubicBezTo>
                      <a:pt x="9359" y="5453"/>
                      <a:pt x="9326" y="5450"/>
                      <a:pt x="9295" y="5442"/>
                    </a:cubicBezTo>
                    <a:cubicBezTo>
                      <a:pt x="8969" y="5366"/>
                      <a:pt x="8815" y="4994"/>
                      <a:pt x="8815" y="4838"/>
                    </a:cubicBezTo>
                    <a:cubicBezTo>
                      <a:pt x="8815" y="4810"/>
                      <a:pt x="8824" y="4799"/>
                      <a:pt x="8843" y="4799"/>
                    </a:cubicBezTo>
                    <a:cubicBezTo>
                      <a:pt x="8916" y="4799"/>
                      <a:pt x="9134" y="4974"/>
                      <a:pt x="9503" y="4974"/>
                    </a:cubicBezTo>
                    <a:cubicBezTo>
                      <a:pt x="9555" y="4974"/>
                      <a:pt x="9609" y="4971"/>
                      <a:pt x="9667" y="4963"/>
                    </a:cubicBezTo>
                    <a:cubicBezTo>
                      <a:pt x="9743" y="4952"/>
                      <a:pt x="9811" y="4948"/>
                      <a:pt x="9874" y="4948"/>
                    </a:cubicBezTo>
                    <a:cubicBezTo>
                      <a:pt x="10204" y="4948"/>
                      <a:pt x="10376" y="5067"/>
                      <a:pt x="10576" y="5067"/>
                    </a:cubicBezTo>
                    <a:cubicBezTo>
                      <a:pt x="10627" y="5067"/>
                      <a:pt x="10679" y="5059"/>
                      <a:pt x="10736" y="5040"/>
                    </a:cubicBezTo>
                    <a:cubicBezTo>
                      <a:pt x="10752" y="5035"/>
                      <a:pt x="10770" y="5032"/>
                      <a:pt x="10788" y="5032"/>
                    </a:cubicBezTo>
                    <a:cubicBezTo>
                      <a:pt x="11132" y="5032"/>
                      <a:pt x="11774" y="5953"/>
                      <a:pt x="11774" y="6218"/>
                    </a:cubicBezTo>
                    <a:cubicBezTo>
                      <a:pt x="11774" y="6364"/>
                      <a:pt x="11978" y="7027"/>
                      <a:pt x="12118" y="7027"/>
                    </a:cubicBezTo>
                    <a:cubicBezTo>
                      <a:pt x="12243" y="7027"/>
                      <a:pt x="12317" y="6490"/>
                      <a:pt x="12142" y="4558"/>
                    </a:cubicBezTo>
                    <a:cubicBezTo>
                      <a:pt x="12142" y="4558"/>
                      <a:pt x="10788" y="1163"/>
                      <a:pt x="66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73"/>
              <p:cNvSpPr/>
              <p:nvPr/>
            </p:nvSpPr>
            <p:spPr>
              <a:xfrm>
                <a:off x="3348500" y="1401325"/>
                <a:ext cx="97725" cy="1146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4586" extrusionOk="0">
                    <a:moveTo>
                      <a:pt x="3908" y="1"/>
                    </a:moveTo>
                    <a:cubicBezTo>
                      <a:pt x="756" y="1801"/>
                      <a:pt x="1" y="4585"/>
                      <a:pt x="1" y="4585"/>
                    </a:cubicBezTo>
                    <a:cubicBezTo>
                      <a:pt x="845" y="4571"/>
                      <a:pt x="1322" y="3358"/>
                      <a:pt x="1431" y="3358"/>
                    </a:cubicBezTo>
                    <a:cubicBezTo>
                      <a:pt x="1434" y="3358"/>
                      <a:pt x="1438" y="3360"/>
                      <a:pt x="1440" y="3363"/>
                    </a:cubicBezTo>
                    <a:cubicBezTo>
                      <a:pt x="1454" y="3376"/>
                      <a:pt x="1483" y="3383"/>
                      <a:pt x="1520" y="3383"/>
                    </a:cubicBezTo>
                    <a:cubicBezTo>
                      <a:pt x="1717" y="3383"/>
                      <a:pt x="2160" y="3211"/>
                      <a:pt x="1977" y="3099"/>
                    </a:cubicBezTo>
                    <a:cubicBezTo>
                      <a:pt x="1760" y="2964"/>
                      <a:pt x="1803" y="3000"/>
                      <a:pt x="1977" y="2636"/>
                    </a:cubicBezTo>
                    <a:cubicBezTo>
                      <a:pt x="2031" y="2525"/>
                      <a:pt x="2078" y="2478"/>
                      <a:pt x="2117" y="2478"/>
                    </a:cubicBezTo>
                    <a:cubicBezTo>
                      <a:pt x="2207" y="2478"/>
                      <a:pt x="2260" y="2714"/>
                      <a:pt x="2277" y="2985"/>
                    </a:cubicBezTo>
                    <a:cubicBezTo>
                      <a:pt x="2283" y="3065"/>
                      <a:pt x="2303" y="3098"/>
                      <a:pt x="2334" y="3098"/>
                    </a:cubicBezTo>
                    <a:cubicBezTo>
                      <a:pt x="2452" y="3098"/>
                      <a:pt x="2718" y="2583"/>
                      <a:pt x="2776" y="2317"/>
                    </a:cubicBezTo>
                    <a:cubicBezTo>
                      <a:pt x="2848" y="1983"/>
                      <a:pt x="3009" y="1707"/>
                      <a:pt x="3414" y="1475"/>
                    </a:cubicBezTo>
                    <a:cubicBezTo>
                      <a:pt x="3821" y="1243"/>
                      <a:pt x="3212" y="1156"/>
                      <a:pt x="3516" y="938"/>
                    </a:cubicBezTo>
                    <a:cubicBezTo>
                      <a:pt x="3821" y="721"/>
                      <a:pt x="3908" y="1"/>
                      <a:pt x="39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73"/>
              <p:cNvSpPr/>
              <p:nvPr/>
            </p:nvSpPr>
            <p:spPr>
              <a:xfrm>
                <a:off x="3334725" y="1592750"/>
                <a:ext cx="104375" cy="187225"/>
              </a:xfrm>
              <a:custGeom>
                <a:avLst/>
                <a:gdLst/>
                <a:ahLst/>
                <a:cxnLst/>
                <a:rect l="l" t="t" r="r" b="b"/>
                <a:pathLst>
                  <a:path w="4175" h="7489" extrusionOk="0">
                    <a:moveTo>
                      <a:pt x="1" y="1"/>
                    </a:moveTo>
                    <a:cubicBezTo>
                      <a:pt x="57" y="5352"/>
                      <a:pt x="4175" y="7488"/>
                      <a:pt x="4175" y="7488"/>
                    </a:cubicBezTo>
                    <a:cubicBezTo>
                      <a:pt x="4175" y="7488"/>
                      <a:pt x="4009" y="6025"/>
                      <a:pt x="3601" y="5020"/>
                    </a:cubicBezTo>
                    <a:cubicBezTo>
                      <a:pt x="3193" y="4014"/>
                      <a:pt x="4072" y="3324"/>
                      <a:pt x="3916" y="2697"/>
                    </a:cubicBezTo>
                    <a:cubicBezTo>
                      <a:pt x="3794" y="2212"/>
                      <a:pt x="3002" y="2157"/>
                      <a:pt x="2301" y="2157"/>
                    </a:cubicBezTo>
                    <a:cubicBezTo>
                      <a:pt x="2092" y="2157"/>
                      <a:pt x="1891" y="2162"/>
                      <a:pt x="1718" y="2162"/>
                    </a:cubicBezTo>
                    <a:cubicBezTo>
                      <a:pt x="963" y="2162"/>
                      <a:pt x="1026" y="1628"/>
                      <a:pt x="900" y="905"/>
                    </a:cubicBezTo>
                    <a:cubicBezTo>
                      <a:pt x="775" y="18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73"/>
              <p:cNvSpPr/>
              <p:nvPr/>
            </p:nvSpPr>
            <p:spPr>
              <a:xfrm>
                <a:off x="3334725" y="1372725"/>
                <a:ext cx="440075" cy="440075"/>
              </a:xfrm>
              <a:custGeom>
                <a:avLst/>
                <a:gdLst/>
                <a:ahLst/>
                <a:cxnLst/>
                <a:rect l="l" t="t" r="r" b="b"/>
                <a:pathLst>
                  <a:path w="17603" h="17603" fill="none" extrusionOk="0">
                    <a:moveTo>
                      <a:pt x="8801" y="1"/>
                    </a:moveTo>
                    <a:cubicBezTo>
                      <a:pt x="13661" y="1"/>
                      <a:pt x="17602" y="3942"/>
                      <a:pt x="17602" y="8802"/>
                    </a:cubicBezTo>
                    <a:cubicBezTo>
                      <a:pt x="17602" y="13662"/>
                      <a:pt x="13662" y="17602"/>
                      <a:pt x="8801" y="17602"/>
                    </a:cubicBezTo>
                    <a:cubicBezTo>
                      <a:pt x="3940" y="17602"/>
                      <a:pt x="1" y="13662"/>
                      <a:pt x="1" y="8802"/>
                    </a:cubicBezTo>
                  </a:path>
                </a:pathLst>
              </a:custGeom>
              <a:noFill/>
              <a:ln w="19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73"/>
              <p:cNvSpPr/>
              <p:nvPr/>
            </p:nvSpPr>
            <p:spPr>
              <a:xfrm>
                <a:off x="3372150" y="1312875"/>
                <a:ext cx="366150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14646" h="6244" extrusionOk="0">
                    <a:moveTo>
                      <a:pt x="7374" y="0"/>
                    </a:moveTo>
                    <a:cubicBezTo>
                      <a:pt x="7328" y="0"/>
                      <a:pt x="7304" y="1"/>
                      <a:pt x="7304" y="1"/>
                    </a:cubicBezTo>
                    <a:cubicBezTo>
                      <a:pt x="1834" y="1"/>
                      <a:pt x="0" y="1935"/>
                      <a:pt x="0" y="1935"/>
                    </a:cubicBezTo>
                    <a:lnTo>
                      <a:pt x="0" y="6243"/>
                    </a:lnTo>
                    <a:cubicBezTo>
                      <a:pt x="0" y="6243"/>
                      <a:pt x="2667" y="3415"/>
                      <a:pt x="7304" y="3415"/>
                    </a:cubicBezTo>
                    <a:cubicBezTo>
                      <a:pt x="11942" y="3415"/>
                      <a:pt x="14645" y="6243"/>
                      <a:pt x="14645" y="6243"/>
                    </a:cubicBezTo>
                    <a:lnTo>
                      <a:pt x="14645" y="1935"/>
                    </a:lnTo>
                    <a:cubicBezTo>
                      <a:pt x="13215" y="61"/>
                      <a:pt x="8036" y="0"/>
                      <a:pt x="7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73"/>
              <p:cNvSpPr/>
              <p:nvPr/>
            </p:nvSpPr>
            <p:spPr>
              <a:xfrm>
                <a:off x="3372150" y="1344500"/>
                <a:ext cx="366150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4646" h="2998" extrusionOk="0">
                    <a:moveTo>
                      <a:pt x="7304" y="0"/>
                    </a:moveTo>
                    <a:cubicBezTo>
                      <a:pt x="1613" y="0"/>
                      <a:pt x="0" y="1972"/>
                      <a:pt x="0" y="1972"/>
                    </a:cubicBezTo>
                    <a:lnTo>
                      <a:pt x="0" y="2997"/>
                    </a:lnTo>
                    <a:cubicBezTo>
                      <a:pt x="0" y="2997"/>
                      <a:pt x="1895" y="946"/>
                      <a:pt x="7340" y="946"/>
                    </a:cubicBezTo>
                    <a:cubicBezTo>
                      <a:pt x="12786" y="946"/>
                      <a:pt x="14645" y="2997"/>
                      <a:pt x="14645" y="2997"/>
                    </a:cubicBezTo>
                    <a:lnTo>
                      <a:pt x="14645" y="2001"/>
                    </a:lnTo>
                    <a:cubicBezTo>
                      <a:pt x="14645" y="2001"/>
                      <a:pt x="12996" y="0"/>
                      <a:pt x="73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73"/>
              <p:cNvSpPr/>
              <p:nvPr/>
            </p:nvSpPr>
            <p:spPr>
              <a:xfrm>
                <a:off x="3554750" y="1392925"/>
                <a:ext cx="183550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3042" fill="none" extrusionOk="0">
                    <a:moveTo>
                      <a:pt x="0" y="213"/>
                    </a:moveTo>
                    <a:cubicBezTo>
                      <a:pt x="0" y="213"/>
                      <a:pt x="3969" y="0"/>
                      <a:pt x="7341" y="3041"/>
                    </a:cubicBezTo>
                  </a:path>
                </a:pathLst>
              </a:custGeom>
              <a:noFill/>
              <a:ln w="19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73"/>
              <p:cNvSpPr/>
              <p:nvPr/>
            </p:nvSpPr>
            <p:spPr>
              <a:xfrm>
                <a:off x="3372150" y="1312875"/>
                <a:ext cx="182625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5356" fill="none" extrusionOk="0">
                    <a:moveTo>
                      <a:pt x="0" y="5356"/>
                    </a:moveTo>
                    <a:lnTo>
                      <a:pt x="0" y="1935"/>
                    </a:lnTo>
                    <a:cubicBezTo>
                      <a:pt x="0" y="1935"/>
                      <a:pt x="1823" y="1"/>
                      <a:pt x="7304" y="1"/>
                    </a:cubicBezTo>
                  </a:path>
                </a:pathLst>
              </a:custGeom>
              <a:noFill/>
              <a:ln w="19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73"/>
              <p:cNvSpPr/>
              <p:nvPr/>
            </p:nvSpPr>
            <p:spPr>
              <a:xfrm>
                <a:off x="3613325" y="1315950"/>
                <a:ext cx="124975" cy="85400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3416" fill="none" extrusionOk="0">
                    <a:moveTo>
                      <a:pt x="1" y="1"/>
                    </a:moveTo>
                    <a:cubicBezTo>
                      <a:pt x="1" y="1"/>
                      <a:pt x="3848" y="270"/>
                      <a:pt x="4998" y="1812"/>
                    </a:cubicBezTo>
                    <a:lnTo>
                      <a:pt x="4998" y="3416"/>
                    </a:lnTo>
                  </a:path>
                </a:pathLst>
              </a:custGeom>
              <a:noFill/>
              <a:ln w="19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73"/>
              <p:cNvSpPr/>
              <p:nvPr/>
            </p:nvSpPr>
            <p:spPr>
              <a:xfrm>
                <a:off x="3762650" y="1308525"/>
                <a:ext cx="2902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3955" extrusionOk="0">
                    <a:moveTo>
                      <a:pt x="266" y="1"/>
                    </a:moveTo>
                    <a:cubicBezTo>
                      <a:pt x="78" y="1"/>
                      <a:pt x="1" y="88"/>
                      <a:pt x="1" y="88"/>
                    </a:cubicBezTo>
                    <a:lnTo>
                      <a:pt x="399" y="298"/>
                    </a:lnTo>
                    <a:cubicBezTo>
                      <a:pt x="677" y="925"/>
                      <a:pt x="675" y="3954"/>
                      <a:pt x="675" y="3954"/>
                    </a:cubicBezTo>
                    <a:lnTo>
                      <a:pt x="1161" y="3954"/>
                    </a:lnTo>
                    <a:cubicBezTo>
                      <a:pt x="1161" y="2247"/>
                      <a:pt x="1094" y="286"/>
                      <a:pt x="634" y="88"/>
                    </a:cubicBezTo>
                    <a:cubicBezTo>
                      <a:pt x="481" y="23"/>
                      <a:pt x="360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73"/>
              <p:cNvSpPr/>
              <p:nvPr/>
            </p:nvSpPr>
            <p:spPr>
              <a:xfrm>
                <a:off x="3763575" y="1417875"/>
                <a:ext cx="69025" cy="9700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3880" extrusionOk="0">
                    <a:moveTo>
                      <a:pt x="740" y="1"/>
                    </a:moveTo>
                    <a:cubicBezTo>
                      <a:pt x="740" y="1"/>
                      <a:pt x="1" y="817"/>
                      <a:pt x="51" y="1960"/>
                    </a:cubicBezTo>
                    <a:cubicBezTo>
                      <a:pt x="100" y="3101"/>
                      <a:pt x="892" y="2975"/>
                      <a:pt x="1055" y="3879"/>
                    </a:cubicBezTo>
                    <a:cubicBezTo>
                      <a:pt x="1055" y="3879"/>
                      <a:pt x="2761" y="2750"/>
                      <a:pt x="1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73"/>
              <p:cNvSpPr/>
              <p:nvPr/>
            </p:nvSpPr>
            <p:spPr>
              <a:xfrm>
                <a:off x="3770900" y="1401350"/>
                <a:ext cx="2967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046" extrusionOk="0">
                    <a:moveTo>
                      <a:pt x="594" y="0"/>
                    </a:moveTo>
                    <a:cubicBezTo>
                      <a:pt x="527" y="0"/>
                      <a:pt x="460" y="13"/>
                      <a:pt x="394" y="40"/>
                    </a:cubicBezTo>
                    <a:cubicBezTo>
                      <a:pt x="128" y="150"/>
                      <a:pt x="1" y="456"/>
                      <a:pt x="112" y="722"/>
                    </a:cubicBezTo>
                    <a:cubicBezTo>
                      <a:pt x="195" y="924"/>
                      <a:pt x="389" y="1045"/>
                      <a:pt x="594" y="1045"/>
                    </a:cubicBezTo>
                    <a:cubicBezTo>
                      <a:pt x="661" y="1045"/>
                      <a:pt x="728" y="1033"/>
                      <a:pt x="794" y="1006"/>
                    </a:cubicBezTo>
                    <a:cubicBezTo>
                      <a:pt x="1061" y="895"/>
                      <a:pt x="1187" y="589"/>
                      <a:pt x="1077" y="323"/>
                    </a:cubicBezTo>
                    <a:cubicBezTo>
                      <a:pt x="993" y="122"/>
                      <a:pt x="799" y="0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73"/>
            <p:cNvGrpSpPr/>
            <p:nvPr/>
          </p:nvGrpSpPr>
          <p:grpSpPr>
            <a:xfrm>
              <a:off x="6031007" y="3276938"/>
              <a:ext cx="1532186" cy="575747"/>
              <a:chOff x="5099126" y="5119625"/>
              <a:chExt cx="947724" cy="356125"/>
            </a:xfrm>
          </p:grpSpPr>
          <p:sp>
            <p:nvSpPr>
              <p:cNvPr id="1907" name="Google Shape;1907;p73"/>
              <p:cNvSpPr/>
              <p:nvPr/>
            </p:nvSpPr>
            <p:spPr>
              <a:xfrm>
                <a:off x="5258600" y="5119625"/>
                <a:ext cx="786100" cy="181350"/>
              </a:xfrm>
              <a:custGeom>
                <a:avLst/>
                <a:gdLst/>
                <a:ahLst/>
                <a:cxnLst/>
                <a:rect l="l" t="t" r="r" b="b"/>
                <a:pathLst>
                  <a:path w="31444" h="7254" extrusionOk="0">
                    <a:moveTo>
                      <a:pt x="0" y="1"/>
                    </a:moveTo>
                    <a:lnTo>
                      <a:pt x="0" y="7253"/>
                    </a:lnTo>
                    <a:lnTo>
                      <a:pt x="31210" y="7253"/>
                    </a:lnTo>
                    <a:cubicBezTo>
                      <a:pt x="31339" y="7253"/>
                      <a:pt x="31443" y="7149"/>
                      <a:pt x="31443" y="7020"/>
                    </a:cubicBezTo>
                    <a:lnTo>
                      <a:pt x="31443" y="233"/>
                    </a:lnTo>
                    <a:cubicBezTo>
                      <a:pt x="31443" y="104"/>
                      <a:pt x="31339" y="1"/>
                      <a:pt x="3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73"/>
              <p:cNvSpPr/>
              <p:nvPr/>
            </p:nvSpPr>
            <p:spPr>
              <a:xfrm>
                <a:off x="5099126" y="5119628"/>
                <a:ext cx="520457" cy="181350"/>
              </a:xfrm>
              <a:custGeom>
                <a:avLst/>
                <a:gdLst/>
                <a:ahLst/>
                <a:cxnLst/>
                <a:rect l="l" t="t" r="r" b="b"/>
                <a:pathLst>
                  <a:path w="20904" h="7254" extrusionOk="0">
                    <a:moveTo>
                      <a:pt x="1" y="1"/>
                    </a:moveTo>
                    <a:lnTo>
                      <a:pt x="1" y="7253"/>
                    </a:lnTo>
                    <a:lnTo>
                      <a:pt x="20632" y="7253"/>
                    </a:lnTo>
                    <a:cubicBezTo>
                      <a:pt x="20781" y="7253"/>
                      <a:pt x="20903" y="7131"/>
                      <a:pt x="20903" y="6982"/>
                    </a:cubicBezTo>
                    <a:lnTo>
                      <a:pt x="20903" y="272"/>
                    </a:lnTo>
                    <a:cubicBezTo>
                      <a:pt x="20903" y="122"/>
                      <a:pt x="20781" y="1"/>
                      <a:pt x="206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73"/>
              <p:cNvSpPr/>
              <p:nvPr/>
            </p:nvSpPr>
            <p:spPr>
              <a:xfrm>
                <a:off x="5704250" y="5166075"/>
                <a:ext cx="261775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10471" h="3538" fill="none" extrusionOk="0">
                    <a:moveTo>
                      <a:pt x="75" y="1"/>
                    </a:moveTo>
                    <a:lnTo>
                      <a:pt x="10395" y="1"/>
                    </a:lnTo>
                    <a:cubicBezTo>
                      <a:pt x="10437" y="1"/>
                      <a:pt x="10470" y="34"/>
                      <a:pt x="10470" y="76"/>
                    </a:cubicBezTo>
                    <a:lnTo>
                      <a:pt x="10470" y="3462"/>
                    </a:lnTo>
                    <a:cubicBezTo>
                      <a:pt x="10470" y="3504"/>
                      <a:pt x="10437" y="3538"/>
                      <a:pt x="10395" y="3538"/>
                    </a:cubicBezTo>
                    <a:lnTo>
                      <a:pt x="75" y="3538"/>
                    </a:lnTo>
                    <a:cubicBezTo>
                      <a:pt x="33" y="3538"/>
                      <a:pt x="0" y="3504"/>
                      <a:pt x="0" y="3462"/>
                    </a:cubicBezTo>
                    <a:lnTo>
                      <a:pt x="0" y="76"/>
                    </a:lnTo>
                    <a:cubicBezTo>
                      <a:pt x="0" y="34"/>
                      <a:pt x="33" y="1"/>
                      <a:pt x="75" y="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73"/>
              <p:cNvSpPr/>
              <p:nvPr/>
            </p:nvSpPr>
            <p:spPr>
              <a:xfrm>
                <a:off x="5389525" y="5162400"/>
                <a:ext cx="84000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4615" extrusionOk="0">
                    <a:moveTo>
                      <a:pt x="0" y="1"/>
                    </a:moveTo>
                    <a:lnTo>
                      <a:pt x="0" y="4614"/>
                    </a:lnTo>
                    <a:lnTo>
                      <a:pt x="1699" y="2915"/>
                    </a:lnTo>
                    <a:lnTo>
                      <a:pt x="3359" y="4576"/>
                    </a:lnTo>
                    <a:lnTo>
                      <a:pt x="335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73"/>
              <p:cNvSpPr/>
              <p:nvPr/>
            </p:nvSpPr>
            <p:spPr>
              <a:xfrm>
                <a:off x="5206625" y="5162400"/>
                <a:ext cx="29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958" h="1" fill="none" extrusionOk="0">
                    <a:moveTo>
                      <a:pt x="1" y="1"/>
                    </a:moveTo>
                    <a:lnTo>
                      <a:pt x="11957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73"/>
              <p:cNvSpPr/>
              <p:nvPr/>
            </p:nvSpPr>
            <p:spPr>
              <a:xfrm>
                <a:off x="5260775" y="5294400"/>
                <a:ext cx="786075" cy="181350"/>
              </a:xfrm>
              <a:custGeom>
                <a:avLst/>
                <a:gdLst/>
                <a:ahLst/>
                <a:cxnLst/>
                <a:rect l="l" t="t" r="r" b="b"/>
                <a:pathLst>
                  <a:path w="31443" h="7254" extrusionOk="0">
                    <a:moveTo>
                      <a:pt x="1" y="1"/>
                    </a:moveTo>
                    <a:lnTo>
                      <a:pt x="1" y="7253"/>
                    </a:lnTo>
                    <a:lnTo>
                      <a:pt x="31210" y="7253"/>
                    </a:lnTo>
                    <a:cubicBezTo>
                      <a:pt x="31338" y="7253"/>
                      <a:pt x="31443" y="7149"/>
                      <a:pt x="31443" y="7020"/>
                    </a:cubicBezTo>
                    <a:lnTo>
                      <a:pt x="31443" y="233"/>
                    </a:lnTo>
                    <a:cubicBezTo>
                      <a:pt x="31443" y="105"/>
                      <a:pt x="31338" y="1"/>
                      <a:pt x="3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73"/>
              <p:cNvSpPr/>
              <p:nvPr/>
            </p:nvSpPr>
            <p:spPr>
              <a:xfrm>
                <a:off x="5099126" y="5294396"/>
                <a:ext cx="522600" cy="181350"/>
              </a:xfrm>
              <a:custGeom>
                <a:avLst/>
                <a:gdLst/>
                <a:ahLst/>
                <a:cxnLst/>
                <a:rect l="l" t="t" r="r" b="b"/>
                <a:pathLst>
                  <a:path w="20904" h="7254" extrusionOk="0">
                    <a:moveTo>
                      <a:pt x="1" y="1"/>
                    </a:moveTo>
                    <a:lnTo>
                      <a:pt x="1" y="7253"/>
                    </a:lnTo>
                    <a:lnTo>
                      <a:pt x="20634" y="7253"/>
                    </a:lnTo>
                    <a:cubicBezTo>
                      <a:pt x="20783" y="7253"/>
                      <a:pt x="20904" y="7133"/>
                      <a:pt x="20904" y="6983"/>
                    </a:cubicBezTo>
                    <a:lnTo>
                      <a:pt x="20904" y="270"/>
                    </a:lnTo>
                    <a:cubicBezTo>
                      <a:pt x="20904" y="122"/>
                      <a:pt x="20783" y="1"/>
                      <a:pt x="206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73"/>
              <p:cNvSpPr/>
              <p:nvPr/>
            </p:nvSpPr>
            <p:spPr>
              <a:xfrm>
                <a:off x="5857500" y="5294400"/>
                <a:ext cx="69925" cy="1813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7254" fill="none" extrusionOk="0">
                    <a:moveTo>
                      <a:pt x="1" y="1"/>
                    </a:moveTo>
                    <a:cubicBezTo>
                      <a:pt x="1544" y="1"/>
                      <a:pt x="2797" y="1252"/>
                      <a:pt x="2797" y="2797"/>
                    </a:cubicBezTo>
                    <a:lnTo>
                      <a:pt x="2797" y="4457"/>
                    </a:lnTo>
                    <a:cubicBezTo>
                      <a:pt x="2797" y="6001"/>
                      <a:pt x="1544" y="7253"/>
                      <a:pt x="1" y="725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73"/>
              <p:cNvSpPr/>
              <p:nvPr/>
            </p:nvSpPr>
            <p:spPr>
              <a:xfrm>
                <a:off x="5976925" y="5294400"/>
                <a:ext cx="69925" cy="1813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7254" fill="none" extrusionOk="0">
                    <a:moveTo>
                      <a:pt x="1" y="1"/>
                    </a:moveTo>
                    <a:cubicBezTo>
                      <a:pt x="1544" y="1"/>
                      <a:pt x="2797" y="1252"/>
                      <a:pt x="2797" y="2797"/>
                    </a:cubicBezTo>
                    <a:lnTo>
                      <a:pt x="2797" y="4457"/>
                    </a:lnTo>
                    <a:cubicBezTo>
                      <a:pt x="2797" y="6001"/>
                      <a:pt x="1544" y="7253"/>
                      <a:pt x="1" y="725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73"/>
              <p:cNvSpPr/>
              <p:nvPr/>
            </p:nvSpPr>
            <p:spPr>
              <a:xfrm>
                <a:off x="5752375" y="5294400"/>
                <a:ext cx="69925" cy="1813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7254" fill="none" extrusionOk="0">
                    <a:moveTo>
                      <a:pt x="1" y="1"/>
                    </a:moveTo>
                    <a:cubicBezTo>
                      <a:pt x="1544" y="1"/>
                      <a:pt x="2797" y="1252"/>
                      <a:pt x="2797" y="2797"/>
                    </a:cubicBezTo>
                    <a:lnTo>
                      <a:pt x="2797" y="4457"/>
                    </a:lnTo>
                    <a:cubicBezTo>
                      <a:pt x="2797" y="6001"/>
                      <a:pt x="1544" y="7253"/>
                      <a:pt x="1" y="725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73"/>
              <p:cNvSpPr/>
              <p:nvPr/>
            </p:nvSpPr>
            <p:spPr>
              <a:xfrm>
                <a:off x="5208800" y="5337200"/>
                <a:ext cx="1516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1" fill="none" extrusionOk="0">
                    <a:moveTo>
                      <a:pt x="0" y="0"/>
                    </a:moveTo>
                    <a:lnTo>
                      <a:pt x="6065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8" name="Google Shape;1918;p73"/>
            <p:cNvGrpSpPr/>
            <p:nvPr/>
          </p:nvGrpSpPr>
          <p:grpSpPr>
            <a:xfrm>
              <a:off x="7515393" y="2777456"/>
              <a:ext cx="516484" cy="1075170"/>
              <a:chOff x="4881250" y="1344400"/>
              <a:chExt cx="416050" cy="866025"/>
            </a:xfrm>
          </p:grpSpPr>
          <p:sp>
            <p:nvSpPr>
              <p:cNvPr id="1919" name="Google Shape;1919;p73"/>
              <p:cNvSpPr/>
              <p:nvPr/>
            </p:nvSpPr>
            <p:spPr>
              <a:xfrm>
                <a:off x="4952775" y="1344400"/>
                <a:ext cx="138825" cy="594650"/>
              </a:xfrm>
              <a:custGeom>
                <a:avLst/>
                <a:gdLst/>
                <a:ahLst/>
                <a:cxnLst/>
                <a:rect l="l" t="t" r="r" b="b"/>
                <a:pathLst>
                  <a:path w="5553" h="23786" extrusionOk="0">
                    <a:moveTo>
                      <a:pt x="0" y="1"/>
                    </a:moveTo>
                    <a:lnTo>
                      <a:pt x="0" y="23786"/>
                    </a:lnTo>
                    <a:lnTo>
                      <a:pt x="5553" y="23786"/>
                    </a:lnTo>
                    <a:lnTo>
                      <a:pt x="5553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73"/>
              <p:cNvSpPr/>
              <p:nvPr/>
            </p:nvSpPr>
            <p:spPr>
              <a:xfrm>
                <a:off x="5050525" y="1378375"/>
                <a:ext cx="25" cy="4686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746" fill="none" extrusionOk="0">
                    <a:moveTo>
                      <a:pt x="1" y="0"/>
                    </a:moveTo>
                    <a:lnTo>
                      <a:pt x="1" y="18746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73"/>
              <p:cNvSpPr/>
              <p:nvPr/>
            </p:nvSpPr>
            <p:spPr>
              <a:xfrm>
                <a:off x="5050525" y="1396150"/>
                <a:ext cx="28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" fill="none" extrusionOk="0">
                    <a:moveTo>
                      <a:pt x="1153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73"/>
              <p:cNvSpPr/>
              <p:nvPr/>
            </p:nvSpPr>
            <p:spPr>
              <a:xfrm>
                <a:off x="5050525" y="1434375"/>
                <a:ext cx="1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" fill="none" extrusionOk="0">
                    <a:moveTo>
                      <a:pt x="594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73"/>
              <p:cNvSpPr/>
              <p:nvPr/>
            </p:nvSpPr>
            <p:spPr>
              <a:xfrm>
                <a:off x="5050525" y="1472575"/>
                <a:ext cx="28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" fill="none" extrusionOk="0">
                    <a:moveTo>
                      <a:pt x="1153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73"/>
              <p:cNvSpPr/>
              <p:nvPr/>
            </p:nvSpPr>
            <p:spPr>
              <a:xfrm>
                <a:off x="5050525" y="1510775"/>
                <a:ext cx="1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" fill="none" extrusionOk="0">
                    <a:moveTo>
                      <a:pt x="594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73"/>
              <p:cNvSpPr/>
              <p:nvPr/>
            </p:nvSpPr>
            <p:spPr>
              <a:xfrm>
                <a:off x="5050525" y="1548950"/>
                <a:ext cx="28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" fill="none" extrusionOk="0">
                    <a:moveTo>
                      <a:pt x="1153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73"/>
              <p:cNvSpPr/>
              <p:nvPr/>
            </p:nvSpPr>
            <p:spPr>
              <a:xfrm>
                <a:off x="5050525" y="1587175"/>
                <a:ext cx="1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" fill="none" extrusionOk="0">
                    <a:moveTo>
                      <a:pt x="594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73"/>
              <p:cNvSpPr/>
              <p:nvPr/>
            </p:nvSpPr>
            <p:spPr>
              <a:xfrm>
                <a:off x="5050525" y="1625400"/>
                <a:ext cx="28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" fill="none" extrusionOk="0">
                    <a:moveTo>
                      <a:pt x="1153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73"/>
              <p:cNvSpPr/>
              <p:nvPr/>
            </p:nvSpPr>
            <p:spPr>
              <a:xfrm>
                <a:off x="5050525" y="1663575"/>
                <a:ext cx="1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" fill="none" extrusionOk="0">
                    <a:moveTo>
                      <a:pt x="594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73"/>
              <p:cNvSpPr/>
              <p:nvPr/>
            </p:nvSpPr>
            <p:spPr>
              <a:xfrm>
                <a:off x="5050525" y="1701800"/>
                <a:ext cx="28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" fill="none" extrusionOk="0">
                    <a:moveTo>
                      <a:pt x="1153" y="0"/>
                    </a:moveTo>
                    <a:lnTo>
                      <a:pt x="1" y="0"/>
                    </a:lnTo>
                  </a:path>
                </a:pathLst>
              </a:custGeom>
              <a:noFill/>
              <a:ln w="1950" cap="rnd" cmpd="sng">
                <a:solidFill>
                  <a:srgbClr val="2F0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73"/>
              <p:cNvSpPr/>
              <p:nvPr/>
            </p:nvSpPr>
            <p:spPr>
              <a:xfrm>
                <a:off x="5050525" y="1739975"/>
                <a:ext cx="1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" fill="none" extrusionOk="0">
                    <a:moveTo>
                      <a:pt x="59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50" cap="rnd" cmpd="sng">
                <a:solidFill>
                  <a:srgbClr val="2F0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73"/>
              <p:cNvSpPr/>
              <p:nvPr/>
            </p:nvSpPr>
            <p:spPr>
              <a:xfrm>
                <a:off x="5050525" y="1778150"/>
                <a:ext cx="28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" fill="none" extrusionOk="0">
                    <a:moveTo>
                      <a:pt x="1153" y="1"/>
                    </a:moveTo>
                    <a:lnTo>
                      <a:pt x="1" y="1"/>
                    </a:lnTo>
                  </a:path>
                </a:pathLst>
              </a:custGeom>
              <a:noFill/>
              <a:ln w="1950" cap="rnd" cmpd="sng">
                <a:solidFill>
                  <a:srgbClr val="2F0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73"/>
              <p:cNvSpPr/>
              <p:nvPr/>
            </p:nvSpPr>
            <p:spPr>
              <a:xfrm>
                <a:off x="5050525" y="1816375"/>
                <a:ext cx="1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" fill="none" extrusionOk="0">
                    <a:moveTo>
                      <a:pt x="59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50" cap="rnd" cmpd="sng">
                <a:solidFill>
                  <a:srgbClr val="2F0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73"/>
              <p:cNvSpPr/>
              <p:nvPr/>
            </p:nvSpPr>
            <p:spPr>
              <a:xfrm>
                <a:off x="4917750" y="1388700"/>
                <a:ext cx="70025" cy="208450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8338" extrusionOk="0">
                    <a:moveTo>
                      <a:pt x="119" y="0"/>
                    </a:moveTo>
                    <a:cubicBezTo>
                      <a:pt x="54" y="0"/>
                      <a:pt x="1" y="53"/>
                      <a:pt x="1" y="119"/>
                    </a:cubicBezTo>
                    <a:lnTo>
                      <a:pt x="1" y="8338"/>
                    </a:lnTo>
                    <a:lnTo>
                      <a:pt x="2801" y="8338"/>
                    </a:lnTo>
                    <a:lnTo>
                      <a:pt x="2801" y="119"/>
                    </a:lnTo>
                    <a:cubicBezTo>
                      <a:pt x="2801" y="53"/>
                      <a:pt x="2748" y="0"/>
                      <a:pt x="26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73"/>
              <p:cNvSpPr/>
              <p:nvPr/>
            </p:nvSpPr>
            <p:spPr>
              <a:xfrm>
                <a:off x="4924575" y="1597125"/>
                <a:ext cx="56425" cy="3979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5916" extrusionOk="0">
                    <a:moveTo>
                      <a:pt x="0" y="1"/>
                    </a:moveTo>
                    <a:lnTo>
                      <a:pt x="0" y="15916"/>
                    </a:lnTo>
                    <a:lnTo>
                      <a:pt x="2256" y="159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73"/>
              <p:cNvSpPr/>
              <p:nvPr/>
            </p:nvSpPr>
            <p:spPr>
              <a:xfrm>
                <a:off x="4987750" y="1423700"/>
                <a:ext cx="17625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5688" fill="none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89" y="1"/>
                      <a:pt x="705" y="315"/>
                      <a:pt x="705" y="703"/>
                    </a:cubicBezTo>
                    <a:lnTo>
                      <a:pt x="705" y="5688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73"/>
              <p:cNvSpPr/>
              <p:nvPr/>
            </p:nvSpPr>
            <p:spPr>
              <a:xfrm>
                <a:off x="5120975" y="1430575"/>
                <a:ext cx="59050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746" extrusionOk="0">
                    <a:moveTo>
                      <a:pt x="1182" y="1"/>
                    </a:moveTo>
                    <a:cubicBezTo>
                      <a:pt x="530" y="1"/>
                      <a:pt x="1" y="529"/>
                      <a:pt x="1" y="1182"/>
                    </a:cubicBezTo>
                    <a:lnTo>
                      <a:pt x="1" y="1745"/>
                    </a:lnTo>
                    <a:lnTo>
                      <a:pt x="2362" y="1745"/>
                    </a:lnTo>
                    <a:lnTo>
                      <a:pt x="2362" y="1182"/>
                    </a:lnTo>
                    <a:cubicBezTo>
                      <a:pt x="2362" y="529"/>
                      <a:pt x="1833" y="1"/>
                      <a:pt x="11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73"/>
              <p:cNvSpPr/>
              <p:nvPr/>
            </p:nvSpPr>
            <p:spPr>
              <a:xfrm>
                <a:off x="5122275" y="1482150"/>
                <a:ext cx="56450" cy="3979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5916" extrusionOk="0">
                    <a:moveTo>
                      <a:pt x="1" y="0"/>
                    </a:moveTo>
                    <a:lnTo>
                      <a:pt x="1" y="15915"/>
                    </a:lnTo>
                    <a:lnTo>
                      <a:pt x="2258" y="15915"/>
                    </a:lnTo>
                    <a:lnTo>
                      <a:pt x="225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73"/>
              <p:cNvSpPr/>
              <p:nvPr/>
            </p:nvSpPr>
            <p:spPr>
              <a:xfrm>
                <a:off x="5117400" y="1462225"/>
                <a:ext cx="66200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798" extrusionOk="0">
                    <a:moveTo>
                      <a:pt x="22" y="1"/>
                    </a:moveTo>
                    <a:cubicBezTo>
                      <a:pt x="10" y="1"/>
                      <a:pt x="1" y="9"/>
                      <a:pt x="1" y="22"/>
                    </a:cubicBezTo>
                    <a:lnTo>
                      <a:pt x="1" y="776"/>
                    </a:lnTo>
                    <a:cubicBezTo>
                      <a:pt x="1" y="788"/>
                      <a:pt x="10" y="797"/>
                      <a:pt x="22" y="797"/>
                    </a:cubicBezTo>
                    <a:lnTo>
                      <a:pt x="2627" y="797"/>
                    </a:lnTo>
                    <a:cubicBezTo>
                      <a:pt x="2638" y="797"/>
                      <a:pt x="2648" y="788"/>
                      <a:pt x="2648" y="776"/>
                    </a:cubicBezTo>
                    <a:lnTo>
                      <a:pt x="2648" y="22"/>
                    </a:lnTo>
                    <a:cubicBezTo>
                      <a:pt x="2648" y="9"/>
                      <a:pt x="2638" y="1"/>
                      <a:pt x="26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73"/>
              <p:cNvSpPr/>
              <p:nvPr/>
            </p:nvSpPr>
            <p:spPr>
              <a:xfrm>
                <a:off x="5150500" y="1497700"/>
                <a:ext cx="25" cy="271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0845" fill="none" extrusionOk="0">
                    <a:moveTo>
                      <a:pt x="1" y="1"/>
                    </a:moveTo>
                    <a:lnTo>
                      <a:pt x="1" y="10844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73"/>
              <p:cNvSpPr/>
              <p:nvPr/>
            </p:nvSpPr>
            <p:spPr>
              <a:xfrm>
                <a:off x="5198175" y="1355600"/>
                <a:ext cx="564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3623" extrusionOk="0">
                    <a:moveTo>
                      <a:pt x="1129" y="0"/>
                    </a:moveTo>
                    <a:lnTo>
                      <a:pt x="1" y="3272"/>
                    </a:lnTo>
                    <a:cubicBezTo>
                      <a:pt x="1" y="3272"/>
                      <a:pt x="500" y="3623"/>
                      <a:pt x="1169" y="3623"/>
                    </a:cubicBezTo>
                    <a:cubicBezTo>
                      <a:pt x="1503" y="3623"/>
                      <a:pt x="1879" y="3535"/>
                      <a:pt x="2257" y="3272"/>
                    </a:cubicBezTo>
                    <a:lnTo>
                      <a:pt x="1129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73"/>
              <p:cNvSpPr/>
              <p:nvPr/>
            </p:nvSpPr>
            <p:spPr>
              <a:xfrm>
                <a:off x="5198175" y="1436525"/>
                <a:ext cx="56425" cy="3979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5916" extrusionOk="0">
                    <a:moveTo>
                      <a:pt x="1" y="1"/>
                    </a:moveTo>
                    <a:lnTo>
                      <a:pt x="1" y="15916"/>
                    </a:lnTo>
                    <a:lnTo>
                      <a:pt x="2257" y="15916"/>
                    </a:lnTo>
                    <a:lnTo>
                      <a:pt x="2257" y="1"/>
                    </a:lnTo>
                    <a:cubicBezTo>
                      <a:pt x="1858" y="207"/>
                      <a:pt x="1475" y="276"/>
                      <a:pt x="1141" y="276"/>
                    </a:cubicBezTo>
                    <a:cubicBezTo>
                      <a:pt x="472" y="276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73"/>
              <p:cNvSpPr/>
              <p:nvPr/>
            </p:nvSpPr>
            <p:spPr>
              <a:xfrm>
                <a:off x="5226375" y="1452100"/>
                <a:ext cx="25" cy="271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844" fill="none" extrusionOk="0">
                    <a:moveTo>
                      <a:pt x="1" y="0"/>
                    </a:moveTo>
                    <a:lnTo>
                      <a:pt x="1" y="10844"/>
                    </a:lnTo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73"/>
              <p:cNvSpPr/>
              <p:nvPr/>
            </p:nvSpPr>
            <p:spPr>
              <a:xfrm>
                <a:off x="4881250" y="1679850"/>
                <a:ext cx="416050" cy="530575"/>
              </a:xfrm>
              <a:custGeom>
                <a:avLst/>
                <a:gdLst/>
                <a:ahLst/>
                <a:cxnLst/>
                <a:rect l="l" t="t" r="r" b="b"/>
                <a:pathLst>
                  <a:path w="16642" h="21223" extrusionOk="0">
                    <a:moveTo>
                      <a:pt x="617" y="0"/>
                    </a:moveTo>
                    <a:lnTo>
                      <a:pt x="617" y="15881"/>
                    </a:lnTo>
                    <a:cubicBezTo>
                      <a:pt x="617" y="15881"/>
                      <a:pt x="0" y="21223"/>
                      <a:pt x="5444" y="21223"/>
                    </a:cubicBezTo>
                    <a:lnTo>
                      <a:pt x="11197" y="21223"/>
                    </a:lnTo>
                    <a:cubicBezTo>
                      <a:pt x="16641" y="21223"/>
                      <a:pt x="16025" y="15881"/>
                      <a:pt x="16025" y="15881"/>
                    </a:cubicBezTo>
                    <a:lnTo>
                      <a:pt x="16025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73"/>
              <p:cNvSpPr/>
              <p:nvPr/>
            </p:nvSpPr>
            <p:spPr>
              <a:xfrm>
                <a:off x="4896650" y="1745500"/>
                <a:ext cx="38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430" h="1" fill="none" extrusionOk="0">
                    <a:moveTo>
                      <a:pt x="1" y="0"/>
                    </a:moveTo>
                    <a:lnTo>
                      <a:pt x="1543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A918B01-CEB8-EBAB-71DD-F75ABCB6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7" y="3110550"/>
            <a:ext cx="3886537" cy="1196444"/>
          </a:xfrm>
          <a:prstGeom prst="rect">
            <a:avLst/>
          </a:prstGeom>
        </p:spPr>
      </p:pic>
      <p:sp>
        <p:nvSpPr>
          <p:cNvPr id="1859" name="Google Shape;1859;p73"/>
          <p:cNvSpPr txBox="1"/>
          <p:nvPr/>
        </p:nvSpPr>
        <p:spPr>
          <a:xfrm>
            <a:off x="960424" y="3346092"/>
            <a:ext cx="3263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Batch B, TEAM 17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9"/>
          <p:cNvSpPr txBox="1"/>
          <p:nvPr/>
        </p:nvSpPr>
        <p:spPr>
          <a:xfrm>
            <a:off x="720000" y="1231548"/>
            <a:ext cx="77040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Initialization</a:t>
            </a:r>
            <a:endParaRPr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CAF2EA6-FF5E-E982-7B2B-6ECAE6E8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142" y="1610670"/>
            <a:ext cx="6020972" cy="2735687"/>
          </a:xfrm>
          <a:prstGeom prst="rect">
            <a:avLst/>
          </a:prstGeom>
        </p:spPr>
      </p:pic>
      <p:sp>
        <p:nvSpPr>
          <p:cNvPr id="5" name="Google Shape;1774;p69">
            <a:extLst>
              <a:ext uri="{FF2B5EF4-FFF2-40B4-BE49-F238E27FC236}">
                <a16:creationId xmlns:a16="http://schemas.microsoft.com/office/drawing/2014/main" id="{7D5E5ADB-B7ED-E774-B7B2-0C812F118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28" y="610799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Thread art portrait using SVD</a:t>
            </a:r>
          </a:p>
        </p:txBody>
      </p:sp>
    </p:spTree>
    <p:extLst>
      <p:ext uri="{BB962C8B-B14F-4D97-AF65-F5344CB8AC3E}">
        <p14:creationId xmlns:p14="http://schemas.microsoft.com/office/powerpoint/2010/main" val="130242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9"/>
          <p:cNvSpPr txBox="1"/>
          <p:nvPr/>
        </p:nvSpPr>
        <p:spPr>
          <a:xfrm>
            <a:off x="720000" y="1231548"/>
            <a:ext cx="77040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More initialization</a:t>
            </a:r>
            <a:endParaRPr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DE79E9-7F79-4A0F-D619-4A0D5DE8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16" y="1525548"/>
            <a:ext cx="2970717" cy="2914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B3AC57-1529-D141-7008-19A2E3753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861" y="1525548"/>
            <a:ext cx="3252023" cy="2914382"/>
          </a:xfrm>
          <a:prstGeom prst="rect">
            <a:avLst/>
          </a:prstGeom>
        </p:spPr>
      </p:pic>
      <p:sp>
        <p:nvSpPr>
          <p:cNvPr id="5" name="Google Shape;1774;p69">
            <a:extLst>
              <a:ext uri="{FF2B5EF4-FFF2-40B4-BE49-F238E27FC236}">
                <a16:creationId xmlns:a16="http://schemas.microsoft.com/office/drawing/2014/main" id="{0458E394-0CDA-F2A5-B1B1-8AAA7400FD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Thread art portrait using SVD</a:t>
            </a:r>
          </a:p>
        </p:txBody>
      </p:sp>
    </p:spTree>
    <p:extLst>
      <p:ext uri="{BB962C8B-B14F-4D97-AF65-F5344CB8AC3E}">
        <p14:creationId xmlns:p14="http://schemas.microsoft.com/office/powerpoint/2010/main" val="349662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9"/>
          <p:cNvSpPr txBox="1"/>
          <p:nvPr/>
        </p:nvSpPr>
        <p:spPr>
          <a:xfrm>
            <a:off x="720000" y="1231548"/>
            <a:ext cx="77040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More initialization</a:t>
            </a:r>
            <a:endParaRPr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A42B494-56AA-795F-0107-D9D93537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15" y="1525548"/>
            <a:ext cx="5750169" cy="3027945"/>
          </a:xfrm>
          <a:prstGeom prst="rect">
            <a:avLst/>
          </a:prstGeom>
        </p:spPr>
      </p:pic>
      <p:sp>
        <p:nvSpPr>
          <p:cNvPr id="5" name="Google Shape;1774;p69">
            <a:extLst>
              <a:ext uri="{FF2B5EF4-FFF2-40B4-BE49-F238E27FC236}">
                <a16:creationId xmlns:a16="http://schemas.microsoft.com/office/drawing/2014/main" id="{7F0F9ADD-3360-B0D4-9BB2-02545B46D7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Thread art portrait using SVD</a:t>
            </a:r>
          </a:p>
        </p:txBody>
      </p:sp>
    </p:spTree>
    <p:extLst>
      <p:ext uri="{BB962C8B-B14F-4D97-AF65-F5344CB8AC3E}">
        <p14:creationId xmlns:p14="http://schemas.microsoft.com/office/powerpoint/2010/main" val="254458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9"/>
          <p:cNvSpPr txBox="1"/>
          <p:nvPr/>
        </p:nvSpPr>
        <p:spPr>
          <a:xfrm>
            <a:off x="720000" y="1231548"/>
            <a:ext cx="77040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Variation due to number of pins</a:t>
            </a:r>
            <a:endParaRPr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88FFAF-5662-F7D0-86E1-9FBA68C6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18" y="1679661"/>
            <a:ext cx="6808763" cy="2606479"/>
          </a:xfrm>
          <a:prstGeom prst="rect">
            <a:avLst/>
          </a:prstGeom>
        </p:spPr>
      </p:pic>
      <p:sp>
        <p:nvSpPr>
          <p:cNvPr id="5" name="Google Shape;1774;p69">
            <a:extLst>
              <a:ext uri="{FF2B5EF4-FFF2-40B4-BE49-F238E27FC236}">
                <a16:creationId xmlns:a16="http://schemas.microsoft.com/office/drawing/2014/main" id="{04EBCBB5-278A-7240-BB1B-8BA66A0F9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Thread art portrait using SVD</a:t>
            </a:r>
          </a:p>
        </p:txBody>
      </p:sp>
    </p:spTree>
    <p:extLst>
      <p:ext uri="{BB962C8B-B14F-4D97-AF65-F5344CB8AC3E}">
        <p14:creationId xmlns:p14="http://schemas.microsoft.com/office/powerpoint/2010/main" val="374420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9"/>
          <p:cNvSpPr txBox="1"/>
          <p:nvPr/>
        </p:nvSpPr>
        <p:spPr>
          <a:xfrm>
            <a:off x="720000" y="1231548"/>
            <a:ext cx="77040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Variation due to number of connections</a:t>
            </a:r>
            <a:endParaRPr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F0F37C-9A5D-EDFD-54F9-A98211B1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09" y="1673888"/>
            <a:ext cx="6450037" cy="2397913"/>
          </a:xfrm>
          <a:prstGeom prst="rect">
            <a:avLst/>
          </a:prstGeom>
        </p:spPr>
      </p:pic>
      <p:sp>
        <p:nvSpPr>
          <p:cNvPr id="5" name="Google Shape;1774;p69">
            <a:extLst>
              <a:ext uri="{FF2B5EF4-FFF2-40B4-BE49-F238E27FC236}">
                <a16:creationId xmlns:a16="http://schemas.microsoft.com/office/drawing/2014/main" id="{7C4440F0-5A00-EE26-A229-23CE99C3F5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Thread art portrait using SVD</a:t>
            </a:r>
          </a:p>
        </p:txBody>
      </p:sp>
    </p:spTree>
    <p:extLst>
      <p:ext uri="{BB962C8B-B14F-4D97-AF65-F5344CB8AC3E}">
        <p14:creationId xmlns:p14="http://schemas.microsoft.com/office/powerpoint/2010/main" val="202526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9"/>
          <p:cNvSpPr txBox="1"/>
          <p:nvPr/>
        </p:nvSpPr>
        <p:spPr>
          <a:xfrm>
            <a:off x="720000" y="1231548"/>
            <a:ext cx="77040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Variation due to line thickness</a:t>
            </a:r>
            <a:endParaRPr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3BF1589-9F34-5C45-C035-5431BAAC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69" y="1525548"/>
            <a:ext cx="7244862" cy="2933361"/>
          </a:xfrm>
          <a:prstGeom prst="rect">
            <a:avLst/>
          </a:prstGeom>
        </p:spPr>
      </p:pic>
      <p:sp>
        <p:nvSpPr>
          <p:cNvPr id="5" name="Google Shape;1774;p69">
            <a:extLst>
              <a:ext uri="{FF2B5EF4-FFF2-40B4-BE49-F238E27FC236}">
                <a16:creationId xmlns:a16="http://schemas.microsoft.com/office/drawing/2014/main" id="{B9B8E928-1732-2954-DBE5-E6445CCBE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2628" y="60376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Thread art portrait using SVD</a:t>
            </a:r>
          </a:p>
        </p:txBody>
      </p:sp>
    </p:spTree>
    <p:extLst>
      <p:ext uri="{BB962C8B-B14F-4D97-AF65-F5344CB8AC3E}">
        <p14:creationId xmlns:p14="http://schemas.microsoft.com/office/powerpoint/2010/main" val="129933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9"/>
          <p:cNvSpPr txBox="1"/>
          <p:nvPr/>
        </p:nvSpPr>
        <p:spPr>
          <a:xfrm>
            <a:off x="720000" y="1231548"/>
            <a:ext cx="77040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Variation due to line thickness</a:t>
            </a:r>
            <a:endParaRPr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792" name="Google Shape;1792;p69"/>
          <p:cNvCxnSpPr/>
          <p:nvPr/>
        </p:nvCxnSpPr>
        <p:spPr>
          <a:xfrm rot="10800000">
            <a:off x="-11700" y="1146425"/>
            <a:ext cx="916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3BF1589-9F34-5C45-C035-5431BAAC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69" y="1525548"/>
            <a:ext cx="7244862" cy="2933361"/>
          </a:xfrm>
          <a:prstGeom prst="rect">
            <a:avLst/>
          </a:prstGeom>
        </p:spPr>
      </p:pic>
      <p:sp>
        <p:nvSpPr>
          <p:cNvPr id="5" name="Google Shape;1774;p69">
            <a:extLst>
              <a:ext uri="{FF2B5EF4-FFF2-40B4-BE49-F238E27FC236}">
                <a16:creationId xmlns:a16="http://schemas.microsoft.com/office/drawing/2014/main" id="{1055F5C9-E6BD-0E26-5131-F8E4D90ED223}"/>
              </a:ext>
            </a:extLst>
          </p:cNvPr>
          <p:cNvSpPr txBox="1">
            <a:spLocks/>
          </p:cNvSpPr>
          <p:nvPr/>
        </p:nvSpPr>
        <p:spPr>
          <a:xfrm>
            <a:off x="642628" y="603765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/>
              <a:t>Thread art portrait using SVD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1535054"/>
      </p:ext>
    </p:extLst>
  </p:cSld>
  <p:clrMapOvr>
    <a:masterClrMapping/>
  </p:clrMapOvr>
</p:sld>
</file>

<file path=ppt/theme/theme1.xml><?xml version="1.0" encoding="utf-8"?>
<a:theme xmlns:a="http://schemas.openxmlformats.org/drawingml/2006/main" name="Language Arts Subject for Middle School - Text Properties: Coherence, Cohesion and Adequacy by Slidesgo">
  <a:themeElements>
    <a:clrScheme name="Simple Light">
      <a:dk1>
        <a:srgbClr val="443838"/>
      </a:dk1>
      <a:lt1>
        <a:srgbClr val="F3F8DD"/>
      </a:lt1>
      <a:dk2>
        <a:srgbClr val="FCFCFC"/>
      </a:dk2>
      <a:lt2>
        <a:srgbClr val="F3D4B3"/>
      </a:lt2>
      <a:accent1>
        <a:srgbClr val="F7C4C4"/>
      </a:accent1>
      <a:accent2>
        <a:srgbClr val="DCE9AD"/>
      </a:accent2>
      <a:accent3>
        <a:srgbClr val="D1F0F7"/>
      </a:accent3>
      <a:accent4>
        <a:srgbClr val="91C7D5"/>
      </a:accent4>
      <a:accent5>
        <a:srgbClr val="FFFFFF"/>
      </a:accent5>
      <a:accent6>
        <a:srgbClr val="FFFFFF"/>
      </a:accent6>
      <a:hlink>
        <a:srgbClr val="44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166</Words>
  <Application>Microsoft Office PowerPoint</Application>
  <PresentationFormat>On-screen Show (16:9)</PresentationFormat>
  <Paragraphs>37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Poppins SemiBold</vt:lpstr>
      <vt:lpstr>Outfit</vt:lpstr>
      <vt:lpstr>Poppins ExtraBold</vt:lpstr>
      <vt:lpstr>Poppins</vt:lpstr>
      <vt:lpstr>Arial</vt:lpstr>
      <vt:lpstr>Language Arts Subject for Middle School - Text Properties: Coherence, Cohesion and Adequacy by Slidesgo</vt:lpstr>
      <vt:lpstr>END SEMESTER PROJECT Mathematics For Computing - II</vt:lpstr>
      <vt:lpstr>INTRO DUCTION</vt:lpstr>
      <vt:lpstr>Thread art portrait using SVD</vt:lpstr>
      <vt:lpstr>Thread art portrait using SVD</vt:lpstr>
      <vt:lpstr>Thread art portrait using SVD</vt:lpstr>
      <vt:lpstr>Thread art portrait using SVD</vt:lpstr>
      <vt:lpstr>Thread art portrait using SVD</vt:lpstr>
      <vt:lpstr>Thread art portrait using SVD</vt:lpstr>
      <vt:lpstr>PowerPoint Presentation</vt:lpstr>
      <vt:lpstr>OUTPUT VERIFICATION</vt:lpstr>
      <vt:lpstr>Chapter wise Implementation in MATLAB</vt:lpstr>
      <vt:lpstr>De noising the image using SVD</vt:lpstr>
      <vt:lpstr>Sharpening the denoised image</vt:lpstr>
      <vt:lpstr>Edge detection enhance by SVD</vt:lpstr>
      <vt:lpstr>Blending edges with sharp image</vt:lpstr>
      <vt:lpstr>Main Code</vt:lpstr>
      <vt:lpstr>Logic implementation</vt:lpstr>
      <vt:lpstr>Logic implementation</vt:lpstr>
      <vt:lpstr>Logic implementation</vt:lpstr>
      <vt:lpstr>Code Output</vt:lpstr>
      <vt:lpstr>Building portrait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SEMESTER PROJECT DATA STRUCTURES AND ALGORITHMS - I</dc:title>
  <dc:creator>ASUS</dc:creator>
  <cp:lastModifiedBy>Relangi Moyya</cp:lastModifiedBy>
  <cp:revision>4</cp:revision>
  <dcterms:modified xsi:type="dcterms:W3CDTF">2023-07-14T06:16:52Z</dcterms:modified>
</cp:coreProperties>
</file>